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78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2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100D-53DA-456A-853B-608B2288E04C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0214-84BE-450A-BA02-64D38D4010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1829805"/>
      </p:ext>
    </p:extLst>
  </p:cSld>
  <p:clrMapOvr>
    <a:masterClrMapping/>
  </p:clrMapOvr>
  <p:transition spd="slow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100D-53DA-456A-853B-608B2288E04C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0214-84BE-450A-BA02-64D38D4010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4462742"/>
      </p:ext>
    </p:extLst>
  </p:cSld>
  <p:clrMapOvr>
    <a:masterClrMapping/>
  </p:clrMapOvr>
  <p:transition spd="slow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100D-53DA-456A-853B-608B2288E04C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0214-84BE-450A-BA02-64D38D4010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5267399"/>
      </p:ext>
    </p:extLst>
  </p:cSld>
  <p:clrMapOvr>
    <a:masterClrMapping/>
  </p:clrMapOvr>
  <p:transition spd="slow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100D-53DA-456A-853B-608B2288E04C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0214-84BE-450A-BA02-64D38D4010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2019028"/>
      </p:ext>
    </p:extLst>
  </p:cSld>
  <p:clrMapOvr>
    <a:masterClrMapping/>
  </p:clrMapOvr>
  <p:transition spd="slow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100D-53DA-456A-853B-608B2288E04C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0214-84BE-450A-BA02-64D38D4010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3877657"/>
      </p:ext>
    </p:extLst>
  </p:cSld>
  <p:clrMapOvr>
    <a:masterClrMapping/>
  </p:clrMapOvr>
  <p:transition spd="slow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100D-53DA-456A-853B-608B2288E04C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0214-84BE-450A-BA02-64D38D4010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8492852"/>
      </p:ext>
    </p:extLst>
  </p:cSld>
  <p:clrMapOvr>
    <a:masterClrMapping/>
  </p:clrMapOvr>
  <p:transition spd="slow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100D-53DA-456A-853B-608B2288E04C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0214-84BE-450A-BA02-64D38D4010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1748610"/>
      </p:ext>
    </p:extLst>
  </p:cSld>
  <p:clrMapOvr>
    <a:masterClrMapping/>
  </p:clrMapOvr>
  <p:transition spd="slow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100D-53DA-456A-853B-608B2288E04C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0214-84BE-450A-BA02-64D38D4010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9010359"/>
      </p:ext>
    </p:extLst>
  </p:cSld>
  <p:clrMapOvr>
    <a:masterClrMapping/>
  </p:clrMapOvr>
  <p:transition spd="slow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100D-53DA-456A-853B-608B2288E04C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0214-84BE-450A-BA02-64D38D4010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7071880"/>
      </p:ext>
    </p:extLst>
  </p:cSld>
  <p:clrMapOvr>
    <a:masterClrMapping/>
  </p:clrMapOvr>
  <p:transition spd="slow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100D-53DA-456A-853B-608B2288E04C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0214-84BE-450A-BA02-64D38D4010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440949"/>
      </p:ext>
    </p:extLst>
  </p:cSld>
  <p:clrMapOvr>
    <a:masterClrMapping/>
  </p:clrMapOvr>
  <p:transition spd="slow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100D-53DA-456A-853B-608B2288E04C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0214-84BE-450A-BA02-64D38D4010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4805391"/>
      </p:ext>
    </p:extLst>
  </p:cSld>
  <p:clrMapOvr>
    <a:masterClrMapping/>
  </p:clrMapOvr>
  <p:transition spd="slow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9100D-53DA-456A-853B-608B2288E04C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40214-84BE-450A-BA02-64D38D4010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325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pull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1\Рабочий стол\през\312984_9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7" y="908720"/>
            <a:ext cx="8532949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7" y="188639"/>
            <a:ext cx="8640961" cy="1275983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Роль семьи в предупреждении</a:t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дорожно-транспортного травматизма»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257602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9" name="Picture 9" descr="C:\Documents and Settings\1\Рабочий стол\през\mashinki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580" y="3717032"/>
            <a:ext cx="4390218" cy="290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scirraconstruct.ru/upload/images/2011/Jun/12/170235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4223" y="3907188"/>
            <a:ext cx="3398257" cy="278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404664"/>
            <a:ext cx="87129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ети начинают наблюдение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подойдя к краю дороги или уже находясь на ней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озг ребенка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успевает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«переварить информацию» и дать правильную команду к действию;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ети в реальный мир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переносят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свои представления  из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микромира игрушек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(убеждены что реальные транспортные средства могут останавливаться на месте мгновенно, как игрушечные).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5125355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1\Рабочий стол\през\4410_900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004" y="0"/>
            <a:ext cx="9180004" cy="684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404664"/>
            <a:ext cx="87129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ост ребенка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серьёзное препятствие для обзора окружающей обстановки;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з-за отсутствия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постоянного внимания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может не услышать звука приближающегося автомобиля или другого сигнала;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нимание детей избирательно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концентрируется не на предметах, представляющих опасность, а на тех, которые в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момент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интересуют его больше всего.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7450036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16" y="69734"/>
            <a:ext cx="871296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детей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короче шаг и меньше сектор обзора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15-20%;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амедленная реакция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опасность (3-4 секунды вместо 0,8-1 секунды у взрослых);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ценка движущихся транспортных средств подвержена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влиянию контрастов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(при приближении на большой скорости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грузовика,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ребенок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реже рискует пересекать проезжую часть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однако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недооценивает опасность небольшой, легковой машины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приближающейся с большой скоростью).</a:t>
            </a:r>
          </a:p>
          <a:p>
            <a:pPr algn="just"/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www.unrealtech.ru/uploads/monthly_04_2013/post-13627-0-80849000-13662147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370318"/>
            <a:ext cx="3672408" cy="234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35445954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visualno.ru/wp-content/uploads/2011/05/mult-fac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860973"/>
            <a:ext cx="6372200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188640"/>
            <a:ext cx="86381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anose="020B0604020202020204" pitchFamily="34" charset="0"/>
              <a:buChar char="•"/>
              <a:tabLst>
                <a:tab pos="84138" algn="l"/>
              </a:tabLst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детей большое влияние оказывают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эмоции;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адость, удивление, интерес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чему – либо заставляют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забыть об опасности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которой они могут быть подвергнуты (например, ребенок получив плохую оценку в школе, не может переключится, уже заранее настроившись на неприятный разговор дома).</a:t>
            </a:r>
          </a:p>
        </p:txBody>
      </p:sp>
    </p:spTree>
    <p:extLst>
      <p:ext uri="{BB962C8B-B14F-4D97-AF65-F5344CB8AC3E}">
        <p14:creationId xmlns:p14="http://schemas.microsoft.com/office/powerpoint/2010/main" xmlns="" val="320039242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si-test.ru/child/pub/shpora-vzroslyh/1_clip_image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1800200" cy="204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188640"/>
            <a:ext cx="8568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поведение детей на дороге влияет даже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различие темпераментов.</a:t>
            </a:r>
          </a:p>
          <a:p>
            <a:pPr algn="just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 отчетливо проявляется в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стиле перехода дороги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520" y="2204864"/>
            <a:ext cx="856895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– холерик</a:t>
            </a:r>
          </a:p>
          <a:p>
            <a:pPr algn="ctr"/>
            <a:endParaRPr lang="ru-RU" sz="32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 smtClean="0"/>
              <a:t>Продолжительная, с его точки зрения, </a:t>
            </a:r>
            <a:r>
              <a:rPr lang="ru-RU" sz="3200" b="1" i="1" dirty="0" smtClean="0"/>
              <a:t>задержка при переходе дороги </a:t>
            </a:r>
            <a:r>
              <a:rPr lang="ru-RU" sz="3200" dirty="0" smtClean="0"/>
              <a:t>вызывает </a:t>
            </a:r>
            <a:r>
              <a:rPr lang="ru-RU" sz="3200" b="1" i="1" dirty="0" smtClean="0"/>
              <a:t>специфическое состояние эмоционального дискомфорта</a:t>
            </a:r>
            <a:r>
              <a:rPr lang="ru-RU" sz="3200" dirty="0" smtClean="0"/>
              <a:t> (т.к. задержка явно противоречит его психофизической сути – </a:t>
            </a:r>
            <a:r>
              <a:rPr lang="ru-RU" sz="3200" b="1" i="1" dirty="0" smtClean="0"/>
              <a:t>«нетерпимости»</a:t>
            </a:r>
            <a:r>
              <a:rPr lang="ru-RU" sz="3200" dirty="0" smtClean="0"/>
              <a:t>);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413059594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kazki-raskraski.info/wp-content/uploads/coloring/c91c7c2bdbbea6de55efa70861f97d2b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000" y="480312"/>
            <a:ext cx="2348657" cy="190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6126" y="673898"/>
            <a:ext cx="85689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–меланхолик</a:t>
            </a:r>
          </a:p>
          <a:p>
            <a:pPr algn="ctr"/>
            <a:endParaRPr lang="ru-RU" sz="3200" b="1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u="sng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теряется в сложных ситуациях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начинает переход через дорогу в режиме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психического напряжения.</a:t>
            </a: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Постепенно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накапливается чрезмерное психическое напряжение , раздражение, утомление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и, в конченом итоге, возникает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 страха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4653136"/>
            <a:ext cx="8784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родитель должен хорошо знать особенности темперамента своего ребенка, чтобы учесть их при обучении навыкам безопасного поведения на дороге!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8651119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s11516.userapi.com/v11516002/1a2b/M1t-wrTaQ0k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132" y="0"/>
            <a:ext cx="91194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260648"/>
            <a:ext cx="87129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экстремальной ситуации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когда ребенок поставлен перед срочным выбором: как поступить,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он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легко впадает в состояние безысходной опасности, незащищённости, он просто теряется.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9512" y="2636912"/>
            <a:ext cx="85689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Замкнутый круг –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 опаснее ситуация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тем ребёнок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медленнее и неправильное принимает решения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(происходит торможение в центральной нервной системе).</a:t>
            </a:r>
          </a:p>
        </p:txBody>
      </p:sp>
    </p:spTree>
    <p:extLst>
      <p:ext uri="{BB962C8B-B14F-4D97-AF65-F5344CB8AC3E}">
        <p14:creationId xmlns:p14="http://schemas.microsoft.com/office/powerpoint/2010/main" xmlns="" val="3153139801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1\Рабочий стол\през\cec6bcd6d10c009f1bd9b9e9f721bb99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260648"/>
            <a:ext cx="85689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ВОПРОС: что из правил дорожного движения нужно знать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первокласснику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что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старшекласснику?</a:t>
            </a:r>
          </a:p>
          <a:p>
            <a:pPr algn="just"/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адо знать все, что относится к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пешехода на дороге;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етей надо учить не столько правилам, сколько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анализу возникновения опасностей на дороге.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3373" y="5331148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 как прививка повышающая иммунитет, 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на уровне психики.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0481882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C:\Documents and Settings\1\Рабочий стол\през\531858e3c787c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92" y="0"/>
            <a:ext cx="9127607" cy="613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8086" y="692696"/>
            <a:ext cx="856895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одителям </a:t>
            </a:r>
            <a:r>
              <a:rPr 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культивировать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ребенке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инстинкт самосохранения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одитель для ребенка –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поведения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все что делает мама и папа –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отлично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сли можно нарушить правила с мамой или папой –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 так можно делать всегда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арушая правила, родители закладывают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основу будущей трагедии</a:t>
            </a:r>
          </a:p>
        </p:txBody>
      </p:sp>
    </p:spTree>
    <p:extLst>
      <p:ext uri="{BB962C8B-B14F-4D97-AF65-F5344CB8AC3E}">
        <p14:creationId xmlns:p14="http://schemas.microsoft.com/office/powerpoint/2010/main" xmlns="" val="320750664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C:\Documents and Settings\1\Рабочий стол\през\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852936"/>
            <a:ext cx="6144010" cy="384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5163" y="404664"/>
            <a:ext cx="85689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Накормить, одеть ребенка, нацелить его на хорошие отметки – не главное, необходимо, чтобы за всеми этими заботами не забывалось самое главное –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дорога: дорога в школу, дорога домой.</a:t>
            </a:r>
          </a:p>
          <a:p>
            <a:pPr algn="just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Важно, что бы она привела к цели, не оборвалась в начале или на полпути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345955813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1\Рабочий стол\през\pod_sob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80928"/>
            <a:ext cx="7056784" cy="3555529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7" y="188639"/>
            <a:ext cx="8280921" cy="2160241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Городская программа </a:t>
            </a:r>
            <a:br>
              <a:rPr lang="ru-RU" sz="31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«Родительский всеобуч»</a:t>
            </a:r>
            <a:br>
              <a:rPr lang="ru-RU" sz="31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Семья и школа</a:t>
            </a:r>
            <a:r>
              <a:rPr lang="en-US" sz="31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Тематическая встреча с родителями :</a:t>
            </a:r>
            <a:b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«Семья и социум: опасности большого города»</a:t>
            </a:r>
            <a:endParaRPr lang="ru-RU" sz="31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371843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1593" y="3205718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Адрес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ентра «Диалог»: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л. 8 Марта, 55а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елефон для записи на консультацию:</a:t>
            </a:r>
          </a:p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251 - 29 -04</a:t>
            </a:r>
          </a:p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www.dialog-eduekb.ru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7" name="Picture 3" descr="C:\Documents and Settings\1\Рабочий стол\some s\эмблема нова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881" y="620688"/>
            <a:ext cx="2297149" cy="224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76994841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190080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              </a:t>
            </a:r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2389542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1\Рабочий стол\през\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79054">
            <a:off x="2631628" y="3050942"/>
            <a:ext cx="4978138" cy="31996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7" y="188640"/>
            <a:ext cx="8280921" cy="2376264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Профилактическая программа </a:t>
            </a:r>
            <a:br>
              <a:rPr lang="ru-RU" sz="31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для родителей»</a:t>
            </a:r>
            <a:br>
              <a:rPr lang="ru-RU" sz="31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Лекции для родителей:</a:t>
            </a:r>
            <a:b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«Что нужно делать, чтобы наши дети были здоровыми»,</a:t>
            </a:r>
            <a:br>
              <a:rPr lang="ru-RU" sz="27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«Что должен знать и уметь ребенок в городе.</a:t>
            </a:r>
            <a:br>
              <a:rPr lang="ru-RU" sz="27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Советы психолога родителям»</a:t>
            </a:r>
            <a:endParaRPr lang="ru-RU" sz="27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2833561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1\Рабочий стол\през\PD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6096" y="1484784"/>
            <a:ext cx="5832648" cy="529247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7" y="188639"/>
            <a:ext cx="8280921" cy="2304257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дистанционного просвещения родителей детей дошкольного возраста 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«Растем вместе»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для родителей на сайте Центра «Диалог»</a:t>
            </a:r>
            <a:b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«Правила безопасного поведения на дороге»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0660436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www.epochtimes.ru/eet-content/uploads/2014/04/psiholog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7105650" cy="447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7" y="188639"/>
            <a:ext cx="8280921" cy="2520281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Психологическое консультирование 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2013-2014 учебном году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2740 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консультаций</a:t>
            </a:r>
            <a:b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 принято  - 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3780 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клиентов</a:t>
            </a:r>
            <a:b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6493266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solgorodok.ru/wp-content/uploads/2013/12/deti-igrayut-risunok-bolsho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1836239" cy="14005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7" y="188639"/>
            <a:ext cx="8280921" cy="194421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Обучение детей поведению на улице должно проходить с учетом их психологических и физиологических особенностей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Documents and Settings\1\Рабочий стол\през\risunok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92895"/>
            <a:ext cx="4595558" cy="33422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159307183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3079" y="260648"/>
            <a:ext cx="8280921" cy="1584176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не всегда могут правильно оценить мгновенно меняющуюся обстановку на дороге;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они повторяют то, что делают взрослые, но реально оценить ситуацию на дороге не могут.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Documents and Settings\1\Рабочий стол\през\05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6696744" cy="474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88251984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C:\Documents and Settings\1\Рабочий стол\през\bot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29989">
            <a:off x="663213" y="2502553"/>
            <a:ext cx="2568268" cy="37376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313535">
            <a:off x="567409" y="1594744"/>
            <a:ext cx="3145229" cy="72008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Взрослые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341041"/>
            <a:ext cx="864096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дети и взрослые переходят дорогу?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 rot="21239693">
            <a:off x="4513323" y="2080278"/>
            <a:ext cx="288119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3" descr="C:\Documents and Settings\1\Рабочий стол\през\DSC_02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74780">
            <a:off x="4236790" y="2762487"/>
            <a:ext cx="3996030" cy="272931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41241598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1\Рабочий стол\през\IMG_4958_8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3119307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1\Рабочий стол\през\risunok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063018"/>
            <a:ext cx="5540598" cy="352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4000" b="1" dirty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4000" b="1" dirty="0" smtClean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взрослые переходят дорогу?</a:t>
            </a:r>
            <a:br>
              <a:rPr lang="ru-RU" sz="4000" b="1" dirty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0" y="1772816"/>
            <a:ext cx="6260678" cy="93610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зрослые издалека наблюдают и оценивают создавшуюся ситуацию на дороге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6525009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</TotalTime>
  <Words>621</Words>
  <Application>Microsoft Office PowerPoint</Application>
  <PresentationFormat>Экран (4:3)</PresentationFormat>
  <Paragraphs>60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«Роль семьи в предупреждении дорожно-транспортного травматизма»</vt:lpstr>
      <vt:lpstr>Городская программа  «Родительский всеобуч» “Семья и школа” Тематическая встреча с родителями : «Семья и социум: опасности большого города»</vt:lpstr>
      <vt:lpstr>Профилактическая программа  «Школа для родителей» Лекции для родителей: «Что нужно делать, чтобы наши дети были здоровыми», «Что должен знать и уметь ребенок в городе.  Советы психолога родителям»</vt:lpstr>
      <vt:lpstr>Программа дистанционного просвещения родителей детей дошкольного возраста  «Растем вместе» Рекомендации для родителей на сайте Центра «Диалог» «Правила безопасного поведения на дороге» </vt:lpstr>
      <vt:lpstr>Психологическое консультирование  в 2013-2014 учебном году проведено 2740 - консультаций было принято  - 3780 клиентов </vt:lpstr>
      <vt:lpstr>Обучение детей поведению на улице должно проходить с учетом их психологических и физиологических особенностей</vt:lpstr>
      <vt:lpstr>- дети не всегда могут правильно оценить мгновенно меняющуюся обстановку на дороге; - они повторяют то, что делают взрослые, но реально оценить ситуацию на дороге не могут. </vt:lpstr>
      <vt:lpstr>Взрослые </vt:lpstr>
      <vt:lpstr>Как  взрослые переходят дорогу?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семьи в предупреждении дорожно-транспортного травматизма</dc:title>
  <dc:creator>user</dc:creator>
  <cp:lastModifiedBy>ГИБДД В-ПЫШМА</cp:lastModifiedBy>
  <cp:revision>78</cp:revision>
  <dcterms:created xsi:type="dcterms:W3CDTF">2014-05-13T06:49:53Z</dcterms:created>
  <dcterms:modified xsi:type="dcterms:W3CDTF">2014-11-05T16:13:15Z</dcterms:modified>
</cp:coreProperties>
</file>