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2729-DEA9-45FA-8047-02D7920BF567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22CA-CEDA-412F-8CBD-07DC8BA1E5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3982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2729-DEA9-45FA-8047-02D7920BF567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22CA-CEDA-412F-8CBD-07DC8BA1E5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2558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2729-DEA9-45FA-8047-02D7920BF567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22CA-CEDA-412F-8CBD-07DC8BA1E5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1259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2729-DEA9-45FA-8047-02D7920BF567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22CA-CEDA-412F-8CBD-07DC8BA1E5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79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2729-DEA9-45FA-8047-02D7920BF567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22CA-CEDA-412F-8CBD-07DC8BA1E5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6722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2729-DEA9-45FA-8047-02D7920BF567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22CA-CEDA-412F-8CBD-07DC8BA1E5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5551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2729-DEA9-45FA-8047-02D7920BF567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22CA-CEDA-412F-8CBD-07DC8BA1E5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217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2729-DEA9-45FA-8047-02D7920BF567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22CA-CEDA-412F-8CBD-07DC8BA1E5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4987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2729-DEA9-45FA-8047-02D7920BF567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22CA-CEDA-412F-8CBD-07DC8BA1E5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4565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2729-DEA9-45FA-8047-02D7920BF567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22CA-CEDA-412F-8CBD-07DC8BA1E5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3925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2729-DEA9-45FA-8047-02D7920BF567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22CA-CEDA-412F-8CBD-07DC8BA1E5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3267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E2729-DEA9-45FA-8047-02D7920BF567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222CA-CEDA-412F-8CBD-07DC8BA1E5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611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rtrs.ru/prof/docs/tv-docs/plan-poetapnogo-otklyucheniya-analogovogo-veshchaniya-obyazatelnykh-obshchedostupnykh-teleradiokanal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kburg.rtrs.ru/prof/live-broadcasting/digital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33916"/>
            <a:ext cx="6400800" cy="1450868"/>
          </a:xfrm>
        </p:spPr>
        <p:txBody>
          <a:bodyPr>
            <a:normAutofit lnSpcReduction="10000"/>
          </a:bodyPr>
          <a:lstStyle/>
          <a:p>
            <a:r>
              <a:rPr lang="ru-RU" b="1" cap="all" dirty="0">
                <a:hlinkClick r:id="rId2"/>
              </a:rPr>
              <a:t>ПЛАН ОТКЛЮЧЕНИЯ АНАЛОГОВОГО ТЕЛЕВИДЕНИЯ В РОССИИ</a:t>
            </a:r>
            <a:endParaRPr lang="ru-RU" b="1" cap="all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1412776"/>
            <a:ext cx="5400600" cy="3024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6512" y="4437112"/>
            <a:ext cx="91414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Эфирным называют телевизионное вещание, при котором </a:t>
            </a:r>
            <a:r>
              <a:rPr lang="ru-RU" dirty="0" smtClean="0"/>
              <a:t>ТВ-сигнал </a:t>
            </a:r>
            <a:r>
              <a:rPr lang="ru-RU" dirty="0"/>
              <a:t>транслируется </a:t>
            </a:r>
            <a:endParaRPr lang="ru-RU" dirty="0" smtClean="0"/>
          </a:p>
          <a:p>
            <a:pPr algn="ctr"/>
            <a:r>
              <a:rPr lang="ru-RU" dirty="0" smtClean="0"/>
              <a:t>передающей </a:t>
            </a:r>
            <a:r>
              <a:rPr lang="ru-RU" dirty="0"/>
              <a:t>телестанцией в окружающее пространство с помощью электромагнитных </a:t>
            </a:r>
            <a:endParaRPr lang="ru-RU" dirty="0" smtClean="0"/>
          </a:p>
          <a:p>
            <a:pPr algn="ctr"/>
            <a:r>
              <a:rPr lang="ru-RU" dirty="0" smtClean="0"/>
              <a:t>волн</a:t>
            </a:r>
            <a:r>
              <a:rPr lang="ru-RU" dirty="0"/>
              <a:t>, и любой желающий может улавливать этот сигнал с помощью телевизионной </a:t>
            </a:r>
            <a:endParaRPr lang="ru-RU" dirty="0" smtClean="0"/>
          </a:p>
          <a:p>
            <a:pPr algn="ctr"/>
            <a:r>
              <a:rPr lang="ru-RU" dirty="0" smtClean="0"/>
              <a:t>приемной </a:t>
            </a:r>
            <a:r>
              <a:rPr lang="ru-RU" dirty="0"/>
              <a:t>антенны. Эфирное вещание ведется на метровых (МВ/VHF) и дециметровых </a:t>
            </a:r>
            <a:endParaRPr lang="ru-RU" dirty="0" smtClean="0"/>
          </a:p>
          <a:p>
            <a:pPr algn="ctr"/>
            <a:r>
              <a:rPr lang="ru-RU" dirty="0" smtClean="0"/>
              <a:t>(</a:t>
            </a:r>
            <a:r>
              <a:rPr lang="ru-RU" dirty="0"/>
              <a:t>ДМВ/UHF) волнах. В связи с переходом России на цифровой формат вещания, эфирное </a:t>
            </a:r>
            <a:endParaRPr lang="ru-RU" dirty="0" smtClean="0"/>
          </a:p>
          <a:p>
            <a:pPr algn="ctr"/>
            <a:r>
              <a:rPr lang="ru-RU" dirty="0" smtClean="0"/>
              <a:t>телевидение </a:t>
            </a:r>
            <a:r>
              <a:rPr lang="ru-RU" dirty="0"/>
              <a:t>становится удобным и бесплатным способом доставки качественного </a:t>
            </a:r>
            <a:endParaRPr lang="ru-RU" dirty="0" smtClean="0"/>
          </a:p>
          <a:p>
            <a:pPr algn="ctr"/>
            <a:r>
              <a:rPr lang="ru-RU" dirty="0" smtClean="0"/>
              <a:t>телевизионного </a:t>
            </a:r>
            <a:r>
              <a:rPr lang="ru-RU" dirty="0"/>
              <a:t>сигнала. В качестве основного формата цифрового эфирного ТВ в России </a:t>
            </a:r>
            <a:endParaRPr lang="ru-RU" dirty="0" smtClean="0"/>
          </a:p>
          <a:p>
            <a:pPr algn="ctr"/>
            <a:r>
              <a:rPr lang="ru-RU" dirty="0" smtClean="0"/>
              <a:t>принят </a:t>
            </a:r>
            <a:r>
              <a:rPr lang="ru-RU" dirty="0"/>
              <a:t>стандарт DVB-T2. Трансляция идет в разрешении 720 на 576 пикселей (качество SD).</a:t>
            </a:r>
          </a:p>
        </p:txBody>
      </p:sp>
    </p:spTree>
    <p:extLst>
      <p:ext uri="{BB962C8B-B14F-4D97-AF65-F5344CB8AC3E}">
        <p14:creationId xmlns:p14="http://schemas.microsoft.com/office/powerpoint/2010/main" xmlns="" val="1096698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5896" y="260648"/>
            <a:ext cx="56825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 большинстве цифровых телевизоров и в приставках </a:t>
            </a:r>
            <a:endParaRPr lang="en-US" dirty="0" smtClean="0"/>
          </a:p>
          <a:p>
            <a:r>
              <a:rPr lang="ru-RU" dirty="0" smtClean="0"/>
              <a:t>есть </a:t>
            </a:r>
            <a:r>
              <a:rPr lang="ru-RU" dirty="0"/>
              <a:t>встроенный индикатор уровня и качества сигнала. </a:t>
            </a:r>
            <a:endParaRPr lang="en-US" dirty="0" smtClean="0"/>
          </a:p>
          <a:p>
            <a:r>
              <a:rPr lang="ru-RU" dirty="0" smtClean="0"/>
              <a:t>Он </a:t>
            </a:r>
            <a:r>
              <a:rPr lang="ru-RU" dirty="0"/>
              <a:t>позволит оптимально настроить антенну на прием </a:t>
            </a:r>
            <a:endParaRPr lang="en-US" dirty="0" smtClean="0"/>
          </a:p>
          <a:p>
            <a:r>
              <a:rPr lang="ru-RU" dirty="0" smtClean="0"/>
              <a:t>цифрового эфирного </a:t>
            </a:r>
            <a:r>
              <a:rPr lang="ru-RU" dirty="0"/>
              <a:t>сигнала.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4790"/>
            <a:ext cx="3600450" cy="19240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2204864"/>
            <a:ext cx="4905222" cy="43160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4088" y="3690898"/>
            <a:ext cx="359104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Способы подключения</a:t>
            </a:r>
          </a:p>
          <a:p>
            <a:r>
              <a:rPr lang="ru-RU" dirty="0"/>
              <a:t>Как бесплатно подключить и </a:t>
            </a:r>
            <a:endParaRPr lang="en-US" dirty="0" smtClean="0"/>
          </a:p>
          <a:p>
            <a:r>
              <a:rPr lang="ru-RU" dirty="0" smtClean="0"/>
              <a:t>настроить </a:t>
            </a:r>
            <a:r>
              <a:rPr lang="ru-RU" dirty="0"/>
              <a:t>цифровое телевидение </a:t>
            </a:r>
            <a:endParaRPr lang="en-US" dirty="0" smtClean="0"/>
          </a:p>
          <a:p>
            <a:r>
              <a:rPr lang="ru-RU" dirty="0" smtClean="0"/>
              <a:t>на </a:t>
            </a:r>
            <a:r>
              <a:rPr lang="ru-RU" dirty="0"/>
              <a:t>телевизоре со встроенным </a:t>
            </a:r>
            <a:endParaRPr lang="en-US" dirty="0" smtClean="0"/>
          </a:p>
          <a:p>
            <a:r>
              <a:rPr lang="ru-RU" dirty="0" smtClean="0"/>
              <a:t>тюнером </a:t>
            </a:r>
            <a:r>
              <a:rPr lang="ru-RU" dirty="0"/>
              <a:t>DVB-T2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1997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5896" y="260648"/>
            <a:ext cx="56825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 большинстве цифровых телевизоров и в приставках </a:t>
            </a:r>
            <a:endParaRPr lang="en-US" dirty="0" smtClean="0"/>
          </a:p>
          <a:p>
            <a:r>
              <a:rPr lang="ru-RU" dirty="0" smtClean="0"/>
              <a:t>есть </a:t>
            </a:r>
            <a:r>
              <a:rPr lang="ru-RU" dirty="0"/>
              <a:t>встроенный индикатор уровня и качества сигнала. </a:t>
            </a:r>
            <a:endParaRPr lang="en-US" dirty="0" smtClean="0"/>
          </a:p>
          <a:p>
            <a:r>
              <a:rPr lang="ru-RU" dirty="0" smtClean="0"/>
              <a:t>Он </a:t>
            </a:r>
            <a:r>
              <a:rPr lang="ru-RU" dirty="0"/>
              <a:t>позволит оптимально настроить антенну на прием </a:t>
            </a:r>
            <a:endParaRPr lang="en-US" dirty="0" smtClean="0"/>
          </a:p>
          <a:p>
            <a:r>
              <a:rPr lang="ru-RU" dirty="0" smtClean="0"/>
              <a:t>цифрового эфирного </a:t>
            </a:r>
            <a:r>
              <a:rPr lang="ru-RU" dirty="0"/>
              <a:t>сигнала.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4790"/>
            <a:ext cx="3600450" cy="19240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2204864"/>
            <a:ext cx="4905222" cy="43160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6056" y="1592208"/>
            <a:ext cx="43006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Способы подключения</a:t>
            </a:r>
          </a:p>
          <a:p>
            <a:r>
              <a:rPr lang="ru-RU" sz="1600" dirty="0"/>
              <a:t>Как бесплатно подключить и </a:t>
            </a:r>
            <a:endParaRPr lang="en-US" sz="1600" dirty="0" smtClean="0"/>
          </a:p>
          <a:p>
            <a:r>
              <a:rPr lang="ru-RU" sz="1600" dirty="0" smtClean="0"/>
              <a:t>настроить </a:t>
            </a:r>
            <a:r>
              <a:rPr lang="ru-RU" sz="1600" dirty="0"/>
              <a:t>цифровое телевидение </a:t>
            </a:r>
            <a:endParaRPr lang="en-US" sz="1600" dirty="0" smtClean="0"/>
          </a:p>
          <a:p>
            <a:r>
              <a:rPr lang="ru-RU" sz="1600" dirty="0" smtClean="0"/>
              <a:t>на </a:t>
            </a:r>
            <a:r>
              <a:rPr lang="ru-RU" sz="1600" dirty="0"/>
              <a:t>телевизоре со встроенным </a:t>
            </a:r>
            <a:endParaRPr lang="en-US" sz="1600" dirty="0" smtClean="0"/>
          </a:p>
          <a:p>
            <a:r>
              <a:rPr lang="ru-RU" sz="1600" dirty="0" smtClean="0"/>
              <a:t>тюнером DVB-T2</a:t>
            </a:r>
            <a:endParaRPr lang="en-US" sz="1600" dirty="0" smtClean="0"/>
          </a:p>
          <a:p>
            <a:r>
              <a:rPr lang="ru-RU" sz="1600" b="1" dirty="0"/>
              <a:t>Шаг 1. </a:t>
            </a:r>
            <a:r>
              <a:rPr lang="ru-RU" sz="1600" dirty="0"/>
              <a:t>Отключите электропитание </a:t>
            </a:r>
            <a:endParaRPr lang="en-US" sz="1600" dirty="0" smtClean="0"/>
          </a:p>
          <a:p>
            <a:r>
              <a:rPr lang="ru-RU" sz="1600" dirty="0" smtClean="0"/>
              <a:t>телевизора</a:t>
            </a:r>
            <a:r>
              <a:rPr lang="ru-RU" sz="1600" dirty="0"/>
              <a:t>.</a:t>
            </a:r>
            <a:r>
              <a:rPr lang="ru-RU" sz="1600" b="1" dirty="0"/>
              <a:t> </a:t>
            </a:r>
            <a:br>
              <a:rPr lang="ru-RU" sz="1600" b="1" dirty="0"/>
            </a:br>
            <a:r>
              <a:rPr lang="ru-RU" sz="1600" b="1" dirty="0"/>
              <a:t>Шаг 2. </a:t>
            </a:r>
            <a:r>
              <a:rPr lang="ru-RU" sz="1600" dirty="0"/>
              <a:t>Подключите антенный кабель </a:t>
            </a:r>
            <a:r>
              <a:rPr lang="ru-RU" sz="1600" dirty="0" smtClean="0"/>
              <a:t>к</a:t>
            </a:r>
            <a:endParaRPr lang="en-US" sz="1600" dirty="0" smtClean="0"/>
          </a:p>
          <a:p>
            <a:r>
              <a:rPr lang="ru-RU" sz="1600" dirty="0"/>
              <a:t> антенному входу цифрового телевизора.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>Шаг 3. </a:t>
            </a:r>
            <a:r>
              <a:rPr lang="ru-RU" sz="1600" dirty="0"/>
              <a:t>Подключите электропитание и </a:t>
            </a:r>
            <a:endParaRPr lang="en-US" sz="1600" dirty="0" smtClean="0"/>
          </a:p>
          <a:p>
            <a:r>
              <a:rPr lang="ru-RU" sz="1600" dirty="0" smtClean="0"/>
              <a:t>включите </a:t>
            </a:r>
            <a:r>
              <a:rPr lang="ru-RU" sz="1600" dirty="0"/>
              <a:t>телевизор.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>Шаг 4. </a:t>
            </a:r>
            <a:r>
              <a:rPr lang="ru-RU" sz="1600" dirty="0"/>
              <a:t>Зайдите в соответствующий раздел </a:t>
            </a:r>
            <a:endParaRPr lang="en-US" sz="1600" dirty="0" smtClean="0"/>
          </a:p>
          <a:p>
            <a:r>
              <a:rPr lang="ru-RU" sz="1600" dirty="0" smtClean="0"/>
              <a:t>меню </a:t>
            </a:r>
            <a:r>
              <a:rPr lang="ru-RU" sz="1600" dirty="0"/>
              <a:t>настроек телевизора и активируйте </a:t>
            </a:r>
            <a:endParaRPr lang="en-US" sz="1600" dirty="0" smtClean="0"/>
          </a:p>
          <a:p>
            <a:r>
              <a:rPr lang="ru-RU" sz="1600" dirty="0" smtClean="0"/>
              <a:t>работу </a:t>
            </a:r>
            <a:r>
              <a:rPr lang="ru-RU" sz="1600" dirty="0"/>
              <a:t>цифрового тюнера.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/>
              <a:t>Шаг 5.</a:t>
            </a:r>
            <a:r>
              <a:rPr lang="ru-RU" sz="1600" dirty="0"/>
              <a:t> Произведите автоматический поиск </a:t>
            </a:r>
            <a:endParaRPr lang="en-US" sz="1600" dirty="0" smtClean="0"/>
          </a:p>
          <a:p>
            <a:r>
              <a:rPr lang="ru-RU" sz="1600" dirty="0" smtClean="0"/>
              <a:t>программ</a:t>
            </a:r>
            <a:r>
              <a:rPr lang="ru-RU" sz="1600" dirty="0"/>
              <a:t>, используя инструкцию по эксплуатации. </a:t>
            </a:r>
            <a:endParaRPr lang="en-US" sz="1600" dirty="0" smtClean="0"/>
          </a:p>
          <a:p>
            <a:r>
              <a:rPr lang="ru-RU" sz="1600" dirty="0" smtClean="0"/>
              <a:t>Можно </a:t>
            </a:r>
            <a:r>
              <a:rPr lang="ru-RU" sz="1600" dirty="0"/>
              <a:t>выполнить ручной поиск каналов. В этом </a:t>
            </a:r>
            <a:r>
              <a:rPr lang="ru-RU" sz="1600" dirty="0" smtClean="0"/>
              <a:t>случае </a:t>
            </a:r>
            <a:r>
              <a:rPr lang="ru-RU" sz="1600" dirty="0"/>
              <a:t>необходимо ввести номер канала или частоту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986956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93" y="260647"/>
            <a:ext cx="843807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Как подключить цифровое телевидение с помощью цифровой приставки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384" y="1043282"/>
            <a:ext cx="5008432" cy="44019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96211" y="992917"/>
            <a:ext cx="464434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Шаг 1. </a:t>
            </a:r>
            <a:r>
              <a:rPr lang="ru-RU" sz="1600" dirty="0"/>
              <a:t>Отключите электропитание </a:t>
            </a:r>
            <a:endParaRPr lang="ru-RU" sz="1600" dirty="0" smtClean="0"/>
          </a:p>
          <a:p>
            <a:r>
              <a:rPr lang="ru-RU" sz="1600" dirty="0" smtClean="0"/>
              <a:t>телевизора</a:t>
            </a:r>
            <a:r>
              <a:rPr lang="ru-RU" sz="1600" dirty="0"/>
              <a:t>. 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>Шаг 2. </a:t>
            </a:r>
            <a:r>
              <a:rPr lang="ru-RU" sz="1600" dirty="0"/>
              <a:t>Подключите антенный кабель к </a:t>
            </a:r>
            <a:endParaRPr lang="ru-RU" sz="1600" dirty="0" smtClean="0"/>
          </a:p>
          <a:p>
            <a:r>
              <a:rPr lang="ru-RU" sz="1600" dirty="0"/>
              <a:t>а</a:t>
            </a:r>
            <a:r>
              <a:rPr lang="ru-RU" sz="1600" dirty="0" smtClean="0"/>
              <a:t>нтенному </a:t>
            </a:r>
            <a:r>
              <a:rPr lang="ru-RU" sz="1600" dirty="0"/>
              <a:t>входу цифровой приставки. </a:t>
            </a:r>
            <a:endParaRPr lang="ru-RU" sz="1600" dirty="0" smtClean="0"/>
          </a:p>
          <a:p>
            <a:r>
              <a:rPr lang="ru-RU" sz="1600" dirty="0" smtClean="0"/>
              <a:t>Подключите </a:t>
            </a:r>
            <a:r>
              <a:rPr lang="ru-RU" sz="1600" dirty="0"/>
              <a:t>видео- и аудио кабель к </a:t>
            </a:r>
            <a:endParaRPr lang="ru-RU" sz="1600" dirty="0" smtClean="0"/>
          </a:p>
          <a:p>
            <a:r>
              <a:rPr lang="ru-RU" sz="1600" dirty="0" smtClean="0"/>
              <a:t>соответствующим </a:t>
            </a:r>
            <a:r>
              <a:rPr lang="ru-RU" sz="1600" dirty="0"/>
              <a:t>разъемам на телевизоре </a:t>
            </a:r>
            <a:endParaRPr lang="ru-RU" sz="1600" dirty="0" smtClean="0"/>
          </a:p>
          <a:p>
            <a:r>
              <a:rPr lang="ru-RU" sz="1600" dirty="0" smtClean="0"/>
              <a:t>и </a:t>
            </a:r>
            <a:r>
              <a:rPr lang="ru-RU" sz="1600" dirty="0"/>
              <a:t>цифровой приставке. Качество изображения </a:t>
            </a:r>
            <a:endParaRPr lang="ru-RU" sz="1600" dirty="0" smtClean="0"/>
          </a:p>
          <a:p>
            <a:r>
              <a:rPr lang="ru-RU" sz="1600" dirty="0" smtClean="0"/>
              <a:t>будет </a:t>
            </a:r>
            <a:r>
              <a:rPr lang="ru-RU" sz="1600" dirty="0"/>
              <a:t>выше при подключении приставки к </a:t>
            </a:r>
            <a:endParaRPr lang="ru-RU" sz="1600" dirty="0" smtClean="0"/>
          </a:p>
          <a:p>
            <a:r>
              <a:rPr lang="ru-RU" sz="1600" dirty="0" smtClean="0"/>
              <a:t>телевизору </a:t>
            </a:r>
            <a:r>
              <a:rPr lang="ru-RU" sz="1600" dirty="0"/>
              <a:t>кабелем HDMI. 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>Шаг 3. </a:t>
            </a:r>
            <a:r>
              <a:rPr lang="ru-RU" sz="1600" dirty="0"/>
              <a:t>Подключите электропитание и </a:t>
            </a:r>
            <a:endParaRPr lang="ru-RU" sz="1600" dirty="0" smtClean="0"/>
          </a:p>
          <a:p>
            <a:r>
              <a:rPr lang="ru-RU" sz="1600" dirty="0" smtClean="0"/>
              <a:t>включите </a:t>
            </a:r>
            <a:r>
              <a:rPr lang="ru-RU" sz="1600" dirty="0"/>
              <a:t>телевизор.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>Шаг 4. </a:t>
            </a:r>
            <a:r>
              <a:rPr lang="ru-RU" sz="1600" dirty="0"/>
              <a:t>В меню выберите требуемый </a:t>
            </a:r>
            <a:endParaRPr lang="ru-RU" sz="1600" dirty="0" smtClean="0"/>
          </a:p>
          <a:p>
            <a:r>
              <a:rPr lang="ru-RU" sz="1600" dirty="0" smtClean="0"/>
              <a:t>источник </a:t>
            </a:r>
            <a:r>
              <a:rPr lang="ru-RU" sz="1600" dirty="0"/>
              <a:t>входного сигнала: HDMI, AV, SCART и </a:t>
            </a:r>
            <a:endParaRPr lang="ru-RU" sz="1600" dirty="0" smtClean="0"/>
          </a:p>
          <a:p>
            <a:r>
              <a:rPr lang="ru-RU" sz="1600" dirty="0" smtClean="0"/>
              <a:t>др</a:t>
            </a:r>
            <a:r>
              <a:rPr lang="ru-RU" sz="1600" dirty="0"/>
              <a:t>.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/>
              <a:t>Шаг 5. </a:t>
            </a:r>
            <a:r>
              <a:rPr lang="ru-RU" sz="1600" dirty="0"/>
              <a:t>Произведите автоматический поиск </a:t>
            </a:r>
            <a:endParaRPr lang="ru-RU" sz="1600" dirty="0" smtClean="0"/>
          </a:p>
          <a:p>
            <a:r>
              <a:rPr lang="ru-RU" sz="1600" dirty="0" smtClean="0"/>
              <a:t>цифровых </a:t>
            </a:r>
            <a:r>
              <a:rPr lang="ru-RU" sz="1600" dirty="0"/>
              <a:t>телевизионных программ</a:t>
            </a:r>
            <a:r>
              <a:rPr lang="ru-RU" sz="1600" dirty="0" smtClean="0"/>
              <a:t>,</a:t>
            </a:r>
          </a:p>
          <a:p>
            <a:r>
              <a:rPr lang="ru-RU" sz="1600" dirty="0" smtClean="0"/>
              <a:t>используя </a:t>
            </a:r>
            <a:r>
              <a:rPr lang="ru-RU" sz="1600" dirty="0"/>
              <a:t>инструкцию по эксплуатации. </a:t>
            </a:r>
            <a:endParaRPr lang="ru-RU" sz="1600" dirty="0" smtClean="0"/>
          </a:p>
          <a:p>
            <a:r>
              <a:rPr lang="ru-RU" sz="1600" dirty="0" smtClean="0"/>
              <a:t>Можно </a:t>
            </a:r>
            <a:r>
              <a:rPr lang="ru-RU" sz="1600" dirty="0"/>
              <a:t>выполнить ручной поиск. В этом случае </a:t>
            </a:r>
            <a:endParaRPr lang="ru-RU" sz="1600" dirty="0" smtClean="0"/>
          </a:p>
          <a:p>
            <a:r>
              <a:rPr lang="ru-RU" sz="1600" dirty="0" smtClean="0"/>
              <a:t>необходимо </a:t>
            </a:r>
            <a:r>
              <a:rPr lang="ru-RU" sz="1600" dirty="0"/>
              <a:t>ввести номер канала или частоту.</a:t>
            </a:r>
          </a:p>
        </p:txBody>
      </p:sp>
    </p:spTree>
    <p:extLst>
      <p:ext uri="{BB962C8B-B14F-4D97-AF65-F5344CB8AC3E}">
        <p14:creationId xmlns:p14="http://schemas.microsoft.com/office/powerpoint/2010/main" xmlns="" val="2661972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3866" y="260647"/>
            <a:ext cx="782656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/>
              <a:t>Как подключить одновременно цифровое и аналоговое телевидение </a:t>
            </a:r>
            <a:endParaRPr lang="ru-RU" sz="2000" dirty="0" smtClean="0"/>
          </a:p>
          <a:p>
            <a:pPr algn="ctr"/>
            <a:r>
              <a:rPr lang="ru-RU" sz="2000" dirty="0" smtClean="0"/>
              <a:t>на</a:t>
            </a:r>
            <a:r>
              <a:rPr lang="ru-RU" sz="2000" dirty="0"/>
              <a:t> приставке стандарта DVB-T2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124744"/>
            <a:ext cx="7092280" cy="524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2402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3866" y="260647"/>
            <a:ext cx="782656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/>
              <a:t>Как подключить одновременно цифровое и аналоговое телевидение </a:t>
            </a:r>
            <a:endParaRPr lang="ru-RU" sz="2000" dirty="0" smtClean="0"/>
          </a:p>
          <a:p>
            <a:pPr algn="ctr"/>
            <a:r>
              <a:rPr lang="ru-RU" sz="2000" dirty="0" smtClean="0"/>
              <a:t>на</a:t>
            </a:r>
            <a:r>
              <a:rPr lang="ru-RU" sz="2000" dirty="0"/>
              <a:t> приставке стандарта DVB-T2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894223"/>
            <a:ext cx="6156176" cy="4551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5541039"/>
            <a:ext cx="86736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Для настройки просмотра телевизионных каналов аналогового формата необходимо </a:t>
            </a:r>
            <a:r>
              <a:rPr lang="ru-RU" sz="1200" dirty="0" smtClean="0"/>
              <a:t>дополнительным </a:t>
            </a:r>
            <a:r>
              <a:rPr lang="ru-RU" sz="1200" dirty="0"/>
              <a:t>антенным кабелем, </a:t>
            </a:r>
            <a:endParaRPr lang="en-US" sz="1200" dirty="0" smtClean="0"/>
          </a:p>
          <a:p>
            <a:pPr algn="ctr"/>
            <a:r>
              <a:rPr lang="ru-RU" sz="1200" dirty="0" smtClean="0"/>
              <a:t>имеющим </a:t>
            </a:r>
            <a:r>
              <a:rPr lang="ru-RU" sz="1200" dirty="0"/>
              <a:t>соответствующие РК-разъемы, </a:t>
            </a:r>
            <a:r>
              <a:rPr lang="ru-RU" sz="1200" dirty="0" smtClean="0"/>
              <a:t>соединить </a:t>
            </a:r>
            <a:r>
              <a:rPr lang="ru-RU" sz="1200" dirty="0"/>
              <a:t>разъем (RF OUT) цифрового ресивера с разъемом (ANT IN) телевизионного </a:t>
            </a:r>
            <a:endParaRPr lang="en-US" sz="1200" dirty="0" smtClean="0"/>
          </a:p>
          <a:p>
            <a:pPr algn="ctr"/>
            <a:r>
              <a:rPr lang="ru-RU" sz="1200" dirty="0" smtClean="0"/>
              <a:t>приемника.</a:t>
            </a:r>
            <a:r>
              <a:rPr lang="en-US" sz="1200" dirty="0" smtClean="0"/>
              <a:t> </a:t>
            </a:r>
            <a:r>
              <a:rPr lang="ru-RU" sz="1200" dirty="0" smtClean="0"/>
              <a:t>После </a:t>
            </a:r>
            <a:r>
              <a:rPr lang="ru-RU" sz="1200" dirty="0"/>
              <a:t>соединений телевизионного оборудования необходимо с помощью </a:t>
            </a:r>
            <a:r>
              <a:rPr lang="ru-RU" sz="1200" dirty="0" smtClean="0"/>
              <a:t>пульта </a:t>
            </a:r>
            <a:r>
              <a:rPr lang="ru-RU" sz="1200" dirty="0"/>
              <a:t>дистанционного управления </a:t>
            </a:r>
            <a:endParaRPr lang="en-US" sz="1200" dirty="0" smtClean="0"/>
          </a:p>
          <a:p>
            <a:pPr algn="ctr"/>
            <a:r>
              <a:rPr lang="ru-RU" sz="1200" dirty="0" smtClean="0"/>
              <a:t>(</a:t>
            </a:r>
            <a:r>
              <a:rPr lang="ru-RU" sz="1200" dirty="0"/>
              <a:t>далее — ПДУ) телевизора установить режим приема </a:t>
            </a:r>
            <a:r>
              <a:rPr lang="ru-RU" sz="1200" dirty="0" smtClean="0"/>
              <a:t>телевизионного </a:t>
            </a:r>
            <a:r>
              <a:rPr lang="ru-RU" sz="1200" dirty="0"/>
              <a:t>сигнала в аналоговом формате (TV), а затем произвести </a:t>
            </a:r>
            <a:endParaRPr lang="en-US" sz="1200" dirty="0" smtClean="0"/>
          </a:p>
          <a:p>
            <a:pPr algn="ctr"/>
            <a:r>
              <a:rPr lang="ru-RU" sz="1200" dirty="0" smtClean="0"/>
              <a:t>поиск </a:t>
            </a:r>
            <a:r>
              <a:rPr lang="ru-RU" sz="1200" dirty="0"/>
              <a:t>телевизионных </a:t>
            </a:r>
            <a:r>
              <a:rPr lang="ru-RU" sz="1200" dirty="0" smtClean="0"/>
              <a:t>каналов </a:t>
            </a:r>
            <a:r>
              <a:rPr lang="ru-RU" sz="1200" dirty="0"/>
              <a:t>аналогового формата. Настройка и просмотр телевизионных каналов ЦЭТВ </a:t>
            </a:r>
            <a:r>
              <a:rPr lang="ru-RU" sz="1200" dirty="0" smtClean="0"/>
              <a:t>осуществляется </a:t>
            </a:r>
            <a:r>
              <a:rPr lang="ru-RU" sz="1200" dirty="0"/>
              <a:t>с ПДУ </a:t>
            </a:r>
            <a:endParaRPr lang="en-US" sz="1200" dirty="0" smtClean="0"/>
          </a:p>
          <a:p>
            <a:pPr algn="ctr"/>
            <a:r>
              <a:rPr lang="ru-RU" sz="1200" dirty="0" smtClean="0"/>
              <a:t>цифрового </a:t>
            </a:r>
            <a:r>
              <a:rPr lang="ru-RU" sz="1200" dirty="0"/>
              <a:t>ресивера в режиме АV</a:t>
            </a:r>
            <a:r>
              <a:rPr lang="ru-RU" sz="1200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96798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188640"/>
            <a:ext cx="67364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Можно использовать разветвитель сигнала (</a:t>
            </a:r>
            <a:r>
              <a:rPr lang="ru-RU" sz="2000" dirty="0" err="1"/>
              <a:t>сплиттер</a:t>
            </a:r>
            <a:r>
              <a:rPr lang="ru-RU" sz="2000" dirty="0"/>
              <a:t>). Разветвитель позволяет </a:t>
            </a:r>
            <a:r>
              <a:rPr lang="ru-RU" sz="2000" dirty="0" smtClean="0"/>
              <a:t>сохранять связь </a:t>
            </a:r>
            <a:r>
              <a:rPr lang="ru-RU" sz="2000" dirty="0"/>
              <a:t>телевизора с антенной и </a:t>
            </a:r>
            <a:r>
              <a:rPr lang="ru-RU" sz="2000" dirty="0" smtClean="0"/>
              <a:t>принимать </a:t>
            </a:r>
            <a:r>
              <a:rPr lang="ru-RU" sz="2000" dirty="0"/>
              <a:t>аналоговое ТВ при </a:t>
            </a:r>
            <a:endParaRPr lang="en-US" sz="2000" dirty="0" smtClean="0"/>
          </a:p>
          <a:p>
            <a:pPr algn="ctr"/>
            <a:r>
              <a:rPr lang="ru-RU" sz="2000" dirty="0" smtClean="0"/>
              <a:t>отключении </a:t>
            </a:r>
            <a:r>
              <a:rPr lang="ru-RU" sz="2000" dirty="0"/>
              <a:t>приставки.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60648"/>
            <a:ext cx="2435311" cy="13681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9792" y="1979548"/>
            <a:ext cx="3853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Настройка каналов в ручном режиме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1628800"/>
            <a:ext cx="8944497" cy="32406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310" y="5025950"/>
            <a:ext cx="90881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В меню перейдите к разделу настройка каналов. Выберите «Ручной поиск» - необходимо </a:t>
            </a:r>
            <a:endParaRPr lang="en-US" dirty="0" smtClean="0"/>
          </a:p>
          <a:p>
            <a:pPr algn="ctr"/>
            <a:r>
              <a:rPr lang="ru-RU" dirty="0" smtClean="0"/>
              <a:t>ввести </a:t>
            </a:r>
            <a:r>
              <a:rPr lang="ru-RU" dirty="0"/>
              <a:t>номер канала или частоту. Введите: Диапазон — UHF; Частотный канал — CH; </a:t>
            </a:r>
            <a:endParaRPr lang="en-US" dirty="0" smtClean="0"/>
          </a:p>
          <a:p>
            <a:pPr algn="ctr"/>
            <a:r>
              <a:rPr lang="ru-RU" dirty="0" smtClean="0"/>
              <a:t>Номер </a:t>
            </a:r>
            <a:r>
              <a:rPr lang="ru-RU" dirty="0"/>
              <a:t>телевизионного канала (ТВК); Ширина полосы (или полоса пропуска) — 8 МГц.</a:t>
            </a:r>
          </a:p>
        </p:txBody>
      </p:sp>
    </p:spTree>
    <p:extLst>
      <p:ext uri="{BB962C8B-B14F-4D97-AF65-F5344CB8AC3E}">
        <p14:creationId xmlns:p14="http://schemas.microsoft.com/office/powerpoint/2010/main" xmlns="" val="181131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9980" y="908720"/>
            <a:ext cx="866250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Дополнительно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>Смотреть программы цифрового эфирного вещания можно и на компьютере. </a:t>
            </a:r>
            <a:endParaRPr lang="en-US" dirty="0" smtClean="0"/>
          </a:p>
          <a:p>
            <a:r>
              <a:rPr lang="ru-RU" dirty="0" smtClean="0"/>
              <a:t>Для </a:t>
            </a:r>
            <a:r>
              <a:rPr lang="ru-RU" dirty="0"/>
              <a:t>этого потребуется:</a:t>
            </a:r>
          </a:p>
          <a:p>
            <a:r>
              <a:rPr lang="ru-RU" dirty="0"/>
              <a:t>Цифровой USB-тюнер. Его можно приобрести в специализированном компьютерном </a:t>
            </a:r>
            <a:endParaRPr lang="en-US" dirty="0" smtClean="0"/>
          </a:p>
          <a:p>
            <a:r>
              <a:rPr lang="ru-RU" dirty="0" smtClean="0"/>
              <a:t>магазине </a:t>
            </a:r>
            <a:r>
              <a:rPr lang="ru-RU" dirty="0"/>
              <a:t>или магазине бытовой техники. Единственным требованием является </a:t>
            </a:r>
            <a:endParaRPr lang="en-US" dirty="0" smtClean="0"/>
          </a:p>
          <a:p>
            <a:r>
              <a:rPr lang="ru-RU" dirty="0" smtClean="0"/>
              <a:t>поддержка </a:t>
            </a:r>
            <a:r>
              <a:rPr lang="ru-RU" dirty="0"/>
              <a:t>тюнером стандарта сжатия MPEG-4.</a:t>
            </a:r>
          </a:p>
          <a:p>
            <a:r>
              <a:rPr lang="ru-RU" dirty="0"/>
              <a:t>Программное обеспечение.</a:t>
            </a:r>
          </a:p>
          <a:p>
            <a:r>
              <a:rPr lang="ru-RU" dirty="0"/>
              <a:t>Компьютер. Необходимо убедиться, что системные требования достаточны для </a:t>
            </a:r>
            <a:endParaRPr lang="en-US" dirty="0" smtClean="0"/>
          </a:p>
          <a:p>
            <a:r>
              <a:rPr lang="ru-RU" dirty="0" smtClean="0"/>
              <a:t>использования </a:t>
            </a:r>
            <a:r>
              <a:rPr lang="ru-RU" dirty="0"/>
              <a:t>указанного программного обеспечения.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9061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3916"/>
            <a:ext cx="8568952" cy="2458980"/>
          </a:xfrm>
        </p:spPr>
        <p:txBody>
          <a:bodyPr>
            <a:normAutofit fontScale="47500" lnSpcReduction="20000"/>
          </a:bodyPr>
          <a:lstStyle/>
          <a:p>
            <a:r>
              <a:rPr lang="ru-RU" sz="6700" b="1" dirty="0">
                <a:solidFill>
                  <a:schemeClr val="tx1"/>
                </a:solidFill>
              </a:rPr>
              <a:t>Какое оборудование </a:t>
            </a:r>
            <a:r>
              <a:rPr lang="ru-RU" sz="6700" b="1" dirty="0" smtClean="0">
                <a:solidFill>
                  <a:schemeClr val="tx1"/>
                </a:solidFill>
              </a:rPr>
              <a:t>необходимо</a:t>
            </a:r>
          </a:p>
          <a:p>
            <a:r>
              <a:rPr lang="ru-RU" dirty="0">
                <a:solidFill>
                  <a:schemeClr val="tx1"/>
                </a:solidFill>
              </a:rPr>
              <a:t>Если у вас цифровой телевизор, то никакого дополнительного оборудования не </a:t>
            </a:r>
            <a:r>
              <a:rPr lang="ru-RU" dirty="0" smtClean="0">
                <a:solidFill>
                  <a:schemeClr val="tx1"/>
                </a:solidFill>
              </a:rPr>
              <a:t>потребуется </a:t>
            </a:r>
            <a:r>
              <a:rPr lang="ru-RU" dirty="0">
                <a:solidFill>
                  <a:schemeClr val="tx1"/>
                </a:solidFill>
              </a:rPr>
              <a:t>(см. схему А)</a:t>
            </a:r>
            <a:r>
              <a:rPr lang="ru-RU" dirty="0" smtClean="0">
                <a:solidFill>
                  <a:schemeClr val="tx1"/>
                </a:solidFill>
              </a:rPr>
              <a:t> . </a:t>
            </a:r>
            <a:r>
              <a:rPr lang="ru-RU" dirty="0">
                <a:solidFill>
                  <a:schemeClr val="tx1"/>
                </a:solidFill>
              </a:rPr>
              <a:t>Если телевизор аналоговый, то необходимо приобрести цифровую </a:t>
            </a:r>
            <a:r>
              <a:rPr lang="ru-RU" dirty="0" smtClean="0">
                <a:solidFill>
                  <a:schemeClr val="tx1"/>
                </a:solidFill>
              </a:rPr>
              <a:t>приставку </a:t>
            </a:r>
            <a:r>
              <a:rPr lang="ru-RU" dirty="0">
                <a:solidFill>
                  <a:schemeClr val="tx1"/>
                </a:solidFill>
              </a:rPr>
              <a:t> (см. схему Б)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>
                <a:solidFill>
                  <a:schemeClr val="tx1"/>
                </a:solidFill>
              </a:rPr>
              <a:t>Если на разных телевизорах вы хотите смотреть разные каналы, то необходимо приобрести приставку к каждому телевизионному приемнику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</a:rPr>
              <a:t>Если вы не подключены к коллективной ДМВ-антенне, то вам необходимо приобрести индивидуальную, которая может быть комнатной или наружной. В непосредственной близости от телебашни используйте комнатную антенну, на значительном удалении от передающего телецентра — наружную антенну с усилителем, разместив её на максимально возможной высоте.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Узнать, где расположен ближайший к вам передатчик ЦЭТВ, можно на сайте РТРС в разделе «</a:t>
            </a:r>
            <a:r>
              <a:rPr lang="ru-RU" dirty="0">
                <a:solidFill>
                  <a:schemeClr val="tx1"/>
                </a:solidFill>
                <a:hlinkClick r:id="rId2"/>
              </a:rPr>
              <a:t>Цифровое ТВ</a:t>
            </a:r>
            <a:r>
              <a:rPr lang="ru-RU" dirty="0">
                <a:solidFill>
                  <a:schemeClr val="tx1"/>
                </a:solidFill>
              </a:rPr>
              <a:t>».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2476996"/>
            <a:ext cx="9036496" cy="35442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0887" y="6265912"/>
            <a:ext cx="9163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b="1" dirty="0">
                <a:solidFill>
                  <a:srgbClr val="C00000"/>
                </a:solidFill>
              </a:rPr>
              <a:t>Цифровые приставки и телевизоры стандарта DVB-T не принимают новый стандарт DVB-T2! Убедительно просим вас быть бдительными и приобретать телевизоры и цифровые </a:t>
            </a:r>
            <a:endParaRPr lang="en-US" sz="9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900" b="1" dirty="0" smtClean="0">
                <a:solidFill>
                  <a:srgbClr val="C00000"/>
                </a:solidFill>
              </a:rPr>
              <a:t>приставки</a:t>
            </a:r>
            <a:r>
              <a:rPr lang="ru-RU" sz="900" b="1" dirty="0">
                <a:solidFill>
                  <a:srgbClr val="C00000"/>
                </a:solidFill>
              </a:rPr>
              <a:t>, поддерживающие стандарт DVB-T2!</a:t>
            </a:r>
          </a:p>
        </p:txBody>
      </p:sp>
    </p:spTree>
    <p:extLst>
      <p:ext uri="{BB962C8B-B14F-4D97-AF65-F5344CB8AC3E}">
        <p14:creationId xmlns:p14="http://schemas.microsoft.com/office/powerpoint/2010/main" xmlns="" val="1000333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33916"/>
            <a:ext cx="5040560" cy="586772"/>
          </a:xfrm>
        </p:spPr>
        <p:txBody>
          <a:bodyPr>
            <a:normAutofit fontScale="92500"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Как выбрать приставку?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8758" y="651996"/>
            <a:ext cx="2148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Основные </a:t>
            </a:r>
            <a:r>
              <a:rPr lang="ru-RU" b="1" dirty="0" smtClean="0"/>
              <a:t>функции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1" y="764704"/>
            <a:ext cx="6775759" cy="24482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65" y="3284984"/>
            <a:ext cx="4149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На что обратить внимание при </a:t>
            </a:r>
            <a:r>
              <a:rPr lang="ru-RU" b="1" dirty="0" smtClean="0"/>
              <a:t>покупке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45024"/>
            <a:ext cx="9144000" cy="13215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9767" y="4854059"/>
            <a:ext cx="800270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Проверить информацию, встроен ли в ваш телевизор тюнер DVB-T2, можно в </a:t>
            </a:r>
            <a:endParaRPr lang="en-US" dirty="0" smtClean="0"/>
          </a:p>
          <a:p>
            <a:pPr algn="ctr"/>
            <a:r>
              <a:rPr lang="ru-RU" dirty="0" smtClean="0"/>
              <a:t>инструкции </a:t>
            </a:r>
            <a:r>
              <a:rPr lang="ru-RU" dirty="0"/>
              <a:t>к телевизору. Если телевизор не поддерживает стандарт DVB-T2 - </a:t>
            </a:r>
            <a:endParaRPr lang="en-US" dirty="0" smtClean="0"/>
          </a:p>
          <a:p>
            <a:pPr algn="ctr"/>
            <a:r>
              <a:rPr lang="ru-RU" dirty="0" smtClean="0"/>
              <a:t>потребуется приставка.</a:t>
            </a:r>
            <a:r>
              <a:rPr lang="en-US" dirty="0" smtClean="0"/>
              <a:t> </a:t>
            </a:r>
            <a:r>
              <a:rPr lang="ru-RU" dirty="0" smtClean="0"/>
              <a:t>На </a:t>
            </a:r>
            <a:r>
              <a:rPr lang="ru-RU" dirty="0"/>
              <a:t>всех устройствах, которые могут принять сигнал </a:t>
            </a:r>
            <a:endParaRPr lang="en-US" dirty="0" smtClean="0"/>
          </a:p>
          <a:p>
            <a:pPr algn="ctr"/>
            <a:r>
              <a:rPr lang="ru-RU" dirty="0" smtClean="0"/>
              <a:t>цифрового </a:t>
            </a:r>
            <a:r>
              <a:rPr lang="ru-RU" dirty="0"/>
              <a:t>эфирного ТВ, </a:t>
            </a:r>
            <a:r>
              <a:rPr lang="ru-RU" dirty="0" smtClean="0"/>
              <a:t>нанесен </a:t>
            </a:r>
            <a:r>
              <a:rPr lang="ru-RU" dirty="0"/>
              <a:t>логотип DVB-T2. </a:t>
            </a:r>
            <a:r>
              <a:rPr lang="ru-RU" dirty="0" smtClean="0"/>
              <a:t>Чем </a:t>
            </a:r>
            <a:r>
              <a:rPr lang="ru-RU" dirty="0"/>
              <a:t>выше цена приставки, </a:t>
            </a:r>
            <a:endParaRPr lang="en-US" dirty="0" smtClean="0"/>
          </a:p>
          <a:p>
            <a:pPr algn="ctr"/>
            <a:r>
              <a:rPr lang="ru-RU" dirty="0" smtClean="0"/>
              <a:t>тем </a:t>
            </a:r>
            <a:r>
              <a:rPr lang="ru-RU" dirty="0"/>
              <a:t>больше дополнительных </a:t>
            </a:r>
            <a:r>
              <a:rPr lang="ru-RU" dirty="0" smtClean="0"/>
              <a:t>функций</a:t>
            </a:r>
            <a:r>
              <a:rPr lang="ru-RU" dirty="0"/>
              <a:t>. </a:t>
            </a:r>
            <a:r>
              <a:rPr lang="ru-RU" dirty="0" smtClean="0"/>
              <a:t>На </a:t>
            </a:r>
            <a:r>
              <a:rPr lang="ru-RU" dirty="0"/>
              <a:t>рынке доступны более 370 моделей </a:t>
            </a:r>
            <a:endParaRPr lang="en-US" dirty="0" smtClean="0"/>
          </a:p>
          <a:p>
            <a:pPr algn="ctr"/>
            <a:r>
              <a:rPr lang="ru-RU" dirty="0" smtClean="0"/>
              <a:t>приставок </a:t>
            </a:r>
            <a:r>
              <a:rPr lang="ru-RU" dirty="0"/>
              <a:t>для приема цифрового </a:t>
            </a:r>
            <a:r>
              <a:rPr lang="ru-RU" dirty="0" smtClean="0"/>
              <a:t>эфирного </a:t>
            </a:r>
            <a:r>
              <a:rPr lang="ru-RU" dirty="0"/>
              <a:t>телевидения.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16341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4198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96952"/>
            <a:ext cx="9144000" cy="11519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8084" y="1268760"/>
            <a:ext cx="826097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/>
              <a:t>Стандартным для приставок считается наличие выходов RCA и HDMI, для подключения к </a:t>
            </a:r>
            <a:endParaRPr lang="en-US" sz="1400" dirty="0" smtClean="0"/>
          </a:p>
          <a:p>
            <a:pPr algn="ctr"/>
            <a:r>
              <a:rPr lang="ru-RU" sz="1400" dirty="0" smtClean="0"/>
              <a:t>телевизору</a:t>
            </a:r>
            <a:r>
              <a:rPr lang="ru-RU" sz="1400" dirty="0"/>
              <a:t>. Для некоторых телевизоров подходит только SCART разъем (возможно </a:t>
            </a:r>
            <a:endParaRPr lang="en-US" sz="1400" dirty="0" smtClean="0"/>
          </a:p>
          <a:p>
            <a:pPr algn="ctr"/>
            <a:r>
              <a:rPr lang="ru-RU" sz="1400" dirty="0" smtClean="0"/>
              <a:t>потребуется </a:t>
            </a:r>
            <a:r>
              <a:rPr lang="ru-RU" sz="1400" dirty="0"/>
              <a:t>переходник). Обратите внимание на наличие USB разъема для подключения </a:t>
            </a:r>
            <a:endParaRPr lang="en-US" sz="1400" dirty="0" smtClean="0"/>
          </a:p>
          <a:p>
            <a:pPr algn="ctr"/>
            <a:r>
              <a:rPr lang="ru-RU" sz="1400" dirty="0" err="1" smtClean="0"/>
              <a:t>флешки</a:t>
            </a:r>
            <a:r>
              <a:rPr lang="ru-RU" sz="1400" dirty="0" smtClean="0"/>
              <a:t> </a:t>
            </a:r>
            <a:r>
              <a:rPr lang="ru-RU" sz="1400" dirty="0"/>
              <a:t>или жесткого </a:t>
            </a:r>
            <a:r>
              <a:rPr lang="ru-RU" sz="1400" dirty="0" smtClean="0"/>
              <a:t>диска.</a:t>
            </a:r>
            <a:r>
              <a:rPr lang="en-US" sz="1400" dirty="0" smtClean="0"/>
              <a:t> </a:t>
            </a:r>
            <a:r>
              <a:rPr lang="ru-RU" sz="1400" dirty="0" smtClean="0"/>
              <a:t>При </a:t>
            </a:r>
            <a:r>
              <a:rPr lang="ru-RU" sz="1400" dirty="0"/>
              <a:t>выборе приставки DVB-T2 поищите обзоры </a:t>
            </a:r>
            <a:r>
              <a:rPr lang="ru-RU" sz="1400" dirty="0" smtClean="0"/>
              <a:t>оборудования</a:t>
            </a:r>
            <a:endParaRPr lang="en-US" sz="1400" dirty="0" smtClean="0"/>
          </a:p>
          <a:p>
            <a:pPr algn="ctr"/>
            <a:r>
              <a:rPr lang="ru-RU" sz="1400" dirty="0" smtClean="0"/>
              <a:t> </a:t>
            </a:r>
            <a:r>
              <a:rPr lang="ru-RU" sz="1400" dirty="0"/>
              <a:t>и отзывы пользователей в </a:t>
            </a:r>
            <a:r>
              <a:rPr lang="ru-RU" sz="1400" dirty="0" smtClean="0"/>
              <a:t>Интернете.</a:t>
            </a:r>
            <a:r>
              <a:rPr lang="en-US" sz="1400" dirty="0" smtClean="0"/>
              <a:t> </a:t>
            </a:r>
            <a:r>
              <a:rPr lang="ru-RU" sz="1400" dirty="0" smtClean="0"/>
              <a:t>Обратите </a:t>
            </a:r>
            <a:r>
              <a:rPr lang="ru-RU" sz="1400" dirty="0"/>
              <a:t>внимание, есть ли у выбранной модели </a:t>
            </a:r>
            <a:endParaRPr lang="en-US" sz="1400" dirty="0" smtClean="0"/>
          </a:p>
          <a:p>
            <a:pPr algn="ctr"/>
            <a:r>
              <a:rPr lang="ru-RU" sz="1400" dirty="0" smtClean="0"/>
              <a:t>приставки </a:t>
            </a:r>
            <a:r>
              <a:rPr lang="ru-RU" sz="1400" dirty="0"/>
              <a:t>сайт производителя. Техническая поддержка потребителей на сайте, сервисные </a:t>
            </a:r>
            <a:endParaRPr lang="en-US" sz="1400" dirty="0" smtClean="0"/>
          </a:p>
          <a:p>
            <a:pPr algn="ctr"/>
            <a:r>
              <a:rPr lang="ru-RU" sz="1400" dirty="0" smtClean="0"/>
              <a:t>центры </a:t>
            </a:r>
            <a:r>
              <a:rPr lang="ru-RU" sz="1400" dirty="0"/>
              <a:t>марки в Вашем городе. Это может помочь при обновлении программного </a:t>
            </a:r>
            <a:endParaRPr lang="en-US" sz="1400" dirty="0" smtClean="0"/>
          </a:p>
          <a:p>
            <a:pPr algn="ctr"/>
            <a:r>
              <a:rPr lang="ru-RU" sz="1400" dirty="0" smtClean="0"/>
              <a:t>обеспечения </a:t>
            </a:r>
            <a:r>
              <a:rPr lang="ru-RU" sz="1400" dirty="0"/>
              <a:t>или ремонте приставки.</a:t>
            </a:r>
          </a:p>
          <a:p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149006" y="4146753"/>
            <a:ext cx="723941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Комплектация приставки.</a:t>
            </a:r>
            <a:r>
              <a:rPr lang="ru-RU" sz="1400" dirty="0"/>
              <a:t> В большинстве случаев в комплекте с приставкой идет кабель </a:t>
            </a:r>
            <a:endParaRPr lang="en-US" sz="1400" dirty="0" smtClean="0"/>
          </a:p>
          <a:p>
            <a:pPr algn="ctr"/>
            <a:r>
              <a:rPr lang="ru-RU" sz="1400" dirty="0" smtClean="0"/>
              <a:t>RCA-RCA </a:t>
            </a:r>
            <a:r>
              <a:rPr lang="ru-RU" sz="1400" dirty="0"/>
              <a:t>("тюльпаны") для подключения к телевизору. Но некоторые производители </a:t>
            </a:r>
            <a:endParaRPr lang="en-US" sz="1400" dirty="0" smtClean="0"/>
          </a:p>
          <a:p>
            <a:pPr algn="ctr"/>
            <a:r>
              <a:rPr lang="ru-RU" sz="1400" dirty="0" smtClean="0"/>
              <a:t>поставляют </a:t>
            </a:r>
            <a:r>
              <a:rPr lang="ru-RU" sz="1400" dirty="0"/>
              <a:t>на рынок модели без такого кабеля. Будет неприятно, если его придется </a:t>
            </a:r>
            <a:endParaRPr lang="en-US" sz="1400" dirty="0" smtClean="0"/>
          </a:p>
          <a:p>
            <a:pPr algn="ctr"/>
            <a:r>
              <a:rPr lang="ru-RU" sz="1400" dirty="0" smtClean="0"/>
              <a:t>покупать </a:t>
            </a:r>
            <a:r>
              <a:rPr lang="ru-RU" sz="1400" dirty="0"/>
              <a:t>дополнительно, особенно для загородных жителей.</a:t>
            </a:r>
          </a:p>
          <a:p>
            <a:pPr algn="ctr"/>
            <a:r>
              <a:rPr lang="ru-RU" sz="1400" b="1" dirty="0"/>
              <a:t>Управление.</a:t>
            </a:r>
            <a:r>
              <a:rPr lang="ru-RU" sz="1400" dirty="0"/>
              <a:t> Некоторые приставки комплектуются очень маленькими пультами. </a:t>
            </a:r>
            <a:endParaRPr lang="en-US" sz="1400" dirty="0" smtClean="0"/>
          </a:p>
          <a:p>
            <a:pPr algn="ctr"/>
            <a:r>
              <a:rPr lang="ru-RU" sz="1400" dirty="0" smtClean="0"/>
              <a:t>Использование </a:t>
            </a:r>
            <a:r>
              <a:rPr lang="ru-RU" sz="1400" dirty="0"/>
              <a:t>такого пульта удобно не для всех. Учтите, что вы будете переключать </a:t>
            </a:r>
            <a:endParaRPr lang="en-US" sz="1400" dirty="0" smtClean="0"/>
          </a:p>
          <a:p>
            <a:pPr algn="ctr"/>
            <a:r>
              <a:rPr lang="ru-RU" sz="1400" dirty="0" smtClean="0"/>
              <a:t>каналы </a:t>
            </a:r>
            <a:r>
              <a:rPr lang="ru-RU" sz="1400" dirty="0"/>
              <a:t>пультом от приставки, а пультом от ТВ только включать и выключать телевизор.</a:t>
            </a:r>
          </a:p>
          <a:p>
            <a:pPr algn="ctr"/>
            <a:r>
              <a:rPr lang="ru-RU" sz="1400" b="1" dirty="0"/>
              <a:t>Блок питания. </a:t>
            </a:r>
            <a:r>
              <a:rPr lang="ru-RU" sz="1400" dirty="0"/>
              <a:t>Цифровая приставка к телевизору использует для работы напряжение 5В, </a:t>
            </a:r>
            <a:endParaRPr lang="en-US" sz="1400" dirty="0" smtClean="0"/>
          </a:p>
          <a:p>
            <a:pPr algn="ctr"/>
            <a:r>
              <a:rPr lang="ru-RU" sz="1400" dirty="0" smtClean="0"/>
              <a:t>поэтому </a:t>
            </a:r>
            <a:r>
              <a:rPr lang="ru-RU" sz="1400" dirty="0"/>
              <a:t>чаще всего блок питания внешний. Это практично, так как адаптер питания </a:t>
            </a:r>
            <a:endParaRPr lang="en-US" sz="1400" dirty="0" smtClean="0"/>
          </a:p>
          <a:p>
            <a:pPr algn="ctr"/>
            <a:r>
              <a:rPr lang="ru-RU" sz="1400" dirty="0" smtClean="0"/>
              <a:t>выходит </a:t>
            </a:r>
            <a:r>
              <a:rPr lang="ru-RU" sz="1400" dirty="0"/>
              <a:t>из строя не реже, чем сама приставка. В этом случае его легко заменить на новый. </a:t>
            </a:r>
            <a:endParaRPr lang="en-US" sz="1400" dirty="0" smtClean="0"/>
          </a:p>
          <a:p>
            <a:pPr algn="ctr"/>
            <a:r>
              <a:rPr lang="ru-RU" sz="1400" dirty="0" smtClean="0"/>
              <a:t>Стоит </a:t>
            </a:r>
            <a:r>
              <a:rPr lang="ru-RU" sz="1400" dirty="0"/>
              <a:t>он недорого, в большинстве случаев его легко найти в магазинах. Но некоторые </a:t>
            </a:r>
            <a:endParaRPr lang="en-US" sz="1400" dirty="0" smtClean="0"/>
          </a:p>
          <a:p>
            <a:pPr algn="ctr"/>
            <a:r>
              <a:rPr lang="ru-RU" sz="1400" dirty="0" smtClean="0"/>
              <a:t>приставки </a:t>
            </a:r>
            <a:r>
              <a:rPr lang="ru-RU" sz="1400" dirty="0"/>
              <a:t>производятся со встроенным блоком питания, что не очень практично</a:t>
            </a:r>
            <a:r>
              <a:rPr lang="ru-RU" sz="1400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71716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-66762" y="2337842"/>
            <a:ext cx="931928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Кнопки на панели приставки.</a:t>
            </a:r>
            <a:r>
              <a:rPr lang="ru-RU" sz="1400" dirty="0"/>
              <a:t> В самых бюджетных моделях цифровых приставок кнопок нет вообще, даже кнопки </a:t>
            </a:r>
            <a:endParaRPr lang="en-US" sz="1400" dirty="0" smtClean="0"/>
          </a:p>
          <a:p>
            <a:pPr algn="ctr"/>
            <a:r>
              <a:rPr lang="ru-RU" sz="1400" dirty="0" smtClean="0"/>
              <a:t>включения</a:t>
            </a:r>
            <a:r>
              <a:rPr lang="ru-RU" sz="1400" dirty="0"/>
              <a:t>. Это значит, что при поломке или утере пульта дистанционного управления использовать приставку </a:t>
            </a:r>
            <a:endParaRPr lang="en-US" sz="1400" dirty="0" smtClean="0"/>
          </a:p>
          <a:p>
            <a:pPr algn="ctr"/>
            <a:r>
              <a:rPr lang="ru-RU" sz="1400" dirty="0" smtClean="0"/>
              <a:t>цифрового </a:t>
            </a:r>
            <a:r>
              <a:rPr lang="ru-RU" sz="1400" dirty="0"/>
              <a:t>ТВ вы не сможете. Более продвинутые модели приемников часто имеют три основные кнопки </a:t>
            </a:r>
            <a:endParaRPr lang="en-US" sz="1400" dirty="0" smtClean="0"/>
          </a:p>
          <a:p>
            <a:pPr algn="ctr"/>
            <a:r>
              <a:rPr lang="ru-RU" sz="1400" dirty="0" smtClean="0"/>
              <a:t>управления</a:t>
            </a:r>
            <a:r>
              <a:rPr lang="ru-RU" sz="1400" dirty="0"/>
              <a:t>: включение-выключение и переключение каналов. Достаточно редкие модели располагают всеми </a:t>
            </a:r>
            <a:endParaRPr lang="en-US" sz="1400" dirty="0" smtClean="0"/>
          </a:p>
          <a:p>
            <a:pPr algn="ctr"/>
            <a:r>
              <a:rPr lang="ru-RU" sz="1400" dirty="0" smtClean="0"/>
              <a:t>основными </a:t>
            </a:r>
            <a:r>
              <a:rPr lang="ru-RU" sz="1400" dirty="0"/>
              <a:t>кнопками управления и настройки приставки. Такой приставкой можно полноценно пользоваться даже </a:t>
            </a:r>
            <a:endParaRPr lang="en-US" sz="1400" dirty="0" smtClean="0"/>
          </a:p>
          <a:p>
            <a:pPr algn="ctr"/>
            <a:r>
              <a:rPr lang="ru-RU" sz="1400" dirty="0" smtClean="0"/>
              <a:t>без </a:t>
            </a:r>
            <a:r>
              <a:rPr lang="ru-RU" sz="1400" dirty="0"/>
              <a:t>пульта.</a:t>
            </a:r>
          </a:p>
          <a:p>
            <a:pPr algn="ctr"/>
            <a:r>
              <a:rPr lang="ru-RU" sz="1400" b="1" dirty="0"/>
              <a:t>Поддержка звука </a:t>
            </a:r>
            <a:r>
              <a:rPr lang="ru-RU" sz="1400" b="1" dirty="0" err="1"/>
              <a:t>Dolby</a:t>
            </a:r>
            <a:r>
              <a:rPr lang="ru-RU" sz="1400" b="1" dirty="0"/>
              <a:t> </a:t>
            </a:r>
            <a:r>
              <a:rPr lang="ru-RU" sz="1400" b="1" dirty="0" err="1"/>
              <a:t>Digital</a:t>
            </a:r>
            <a:r>
              <a:rPr lang="ru-RU" sz="1400" b="1" dirty="0"/>
              <a:t>.</a:t>
            </a:r>
            <a:r>
              <a:rPr lang="ru-RU" sz="1400" dirty="0"/>
              <a:t> Некоторым потребителям важна встроенная в приставку функция просмотра </a:t>
            </a:r>
            <a:endParaRPr lang="en-US" sz="1400" dirty="0" smtClean="0"/>
          </a:p>
          <a:p>
            <a:pPr algn="ctr"/>
            <a:r>
              <a:rPr lang="ru-RU" sz="1400" dirty="0" smtClean="0"/>
              <a:t>видеофайлов через </a:t>
            </a:r>
            <a:r>
              <a:rPr lang="ru-RU" sz="1400" dirty="0"/>
              <a:t>USB разъем. В приставку можно вставить </a:t>
            </a:r>
            <a:r>
              <a:rPr lang="ru-RU" sz="1400" dirty="0" err="1"/>
              <a:t>флешку</a:t>
            </a:r>
            <a:r>
              <a:rPr lang="ru-RU" sz="1400" dirty="0"/>
              <a:t> или подключить внешний жесткий диск, но тут </a:t>
            </a:r>
            <a:endParaRPr lang="en-US" sz="1400" dirty="0" smtClean="0"/>
          </a:p>
          <a:p>
            <a:pPr algn="ctr"/>
            <a:r>
              <a:rPr lang="ru-RU" sz="1400" dirty="0" smtClean="0"/>
              <a:t>вас </a:t>
            </a:r>
            <a:r>
              <a:rPr lang="ru-RU" sz="1400" dirty="0"/>
              <a:t>может </a:t>
            </a:r>
            <a:r>
              <a:rPr lang="ru-RU" sz="1400" dirty="0" smtClean="0"/>
              <a:t>поджидать неприятный </a:t>
            </a:r>
            <a:r>
              <a:rPr lang="ru-RU" sz="1400" dirty="0"/>
              <a:t>момент: при воспроизведении некоторых фильмов может отсутствовать звук. </a:t>
            </a:r>
            <a:endParaRPr lang="en-US" sz="1400" dirty="0" smtClean="0"/>
          </a:p>
          <a:p>
            <a:pPr algn="ctr"/>
            <a:r>
              <a:rPr lang="ru-RU" sz="1400" dirty="0" smtClean="0"/>
              <a:t>Дело </a:t>
            </a:r>
            <a:r>
              <a:rPr lang="ru-RU" sz="1400" dirty="0"/>
              <a:t>в том, что большинство </a:t>
            </a:r>
            <a:r>
              <a:rPr lang="ru-RU" sz="1400" dirty="0" smtClean="0"/>
              <a:t>приставок </a:t>
            </a:r>
            <a:r>
              <a:rPr lang="ru-RU" sz="1400" dirty="0"/>
              <a:t>не поддерживает стандарт </a:t>
            </a:r>
            <a:r>
              <a:rPr lang="ru-RU" sz="1400" dirty="0" err="1"/>
              <a:t>Dolby</a:t>
            </a:r>
            <a:r>
              <a:rPr lang="ru-RU" sz="1400" dirty="0"/>
              <a:t> </a:t>
            </a:r>
            <a:r>
              <a:rPr lang="ru-RU" sz="1400" dirty="0" err="1"/>
              <a:t>Digital</a:t>
            </a:r>
            <a:r>
              <a:rPr lang="ru-RU" sz="1400" dirty="0"/>
              <a:t>. Основная часть моделей способна </a:t>
            </a:r>
            <a:endParaRPr lang="en-US" sz="1400" dirty="0" smtClean="0"/>
          </a:p>
          <a:p>
            <a:pPr algn="ctr"/>
            <a:r>
              <a:rPr lang="ru-RU" sz="1400" dirty="0" smtClean="0"/>
              <a:t>воспроизводить </a:t>
            </a:r>
            <a:r>
              <a:rPr lang="ru-RU" sz="1400" dirty="0"/>
              <a:t>только двухканальный </a:t>
            </a:r>
            <a:r>
              <a:rPr lang="ru-RU" sz="1400" dirty="0" smtClean="0"/>
              <a:t>стереозвук</a:t>
            </a:r>
            <a:r>
              <a:rPr lang="ru-RU" sz="1400" dirty="0"/>
              <a:t>. Если аудиодорожка записана в формате 5.1, то вас ожидает немое </a:t>
            </a:r>
            <a:endParaRPr lang="en-US" sz="1400" dirty="0" smtClean="0"/>
          </a:p>
          <a:p>
            <a:pPr algn="ctr"/>
            <a:r>
              <a:rPr lang="ru-RU" sz="1400" dirty="0" smtClean="0"/>
              <a:t>кино</a:t>
            </a:r>
            <a:r>
              <a:rPr lang="ru-RU" sz="1400" dirty="0"/>
              <a:t>. Поэтому, если приставку вы </a:t>
            </a:r>
            <a:r>
              <a:rPr lang="ru-RU" sz="1400" dirty="0" smtClean="0"/>
              <a:t>будете</a:t>
            </a:r>
            <a:r>
              <a:rPr lang="en-US" sz="1400" dirty="0" smtClean="0"/>
              <a:t> </a:t>
            </a:r>
            <a:r>
              <a:rPr lang="ru-RU" sz="1400" dirty="0" smtClean="0"/>
              <a:t>использовать </a:t>
            </a:r>
            <a:r>
              <a:rPr lang="ru-RU" sz="1400" dirty="0"/>
              <a:t>как </a:t>
            </a:r>
            <a:r>
              <a:rPr lang="ru-RU" sz="1400" dirty="0" err="1"/>
              <a:t>медиаплеер</a:t>
            </a:r>
            <a:r>
              <a:rPr lang="ru-RU" sz="1400" dirty="0"/>
              <a:t>, убедитесь в поддержке этого формата, </a:t>
            </a:r>
            <a:endParaRPr lang="en-US" sz="1400" dirty="0" smtClean="0"/>
          </a:p>
          <a:p>
            <a:pPr algn="ctr"/>
            <a:r>
              <a:rPr lang="ru-RU" sz="1400" dirty="0" smtClean="0"/>
              <a:t>а </a:t>
            </a:r>
            <a:r>
              <a:rPr lang="ru-RU" sz="1400" dirty="0"/>
              <a:t>лучше захватите с собой в магазин </a:t>
            </a:r>
            <a:r>
              <a:rPr lang="ru-RU" sz="1400" dirty="0" err="1"/>
              <a:t>флешку</a:t>
            </a:r>
            <a:r>
              <a:rPr lang="ru-RU" sz="1400" dirty="0"/>
              <a:t> и </a:t>
            </a:r>
            <a:r>
              <a:rPr lang="ru-RU" sz="1400" dirty="0" smtClean="0"/>
              <a:t>проверьте </a:t>
            </a:r>
            <a:r>
              <a:rPr lang="ru-RU" sz="1400" dirty="0"/>
              <a:t>самостоятельно.</a:t>
            </a:r>
          </a:p>
          <a:p>
            <a:pPr algn="ctr"/>
            <a:r>
              <a:rPr lang="ru-RU" sz="1400" b="1" dirty="0"/>
              <a:t>Форматы мультимедиа.</a:t>
            </a:r>
            <a:r>
              <a:rPr lang="ru-RU" sz="1400" dirty="0"/>
              <a:t> Обратите внимание на обработку аудио и видеосигналов. Лучше всего, если будут </a:t>
            </a:r>
            <a:endParaRPr lang="en-US" sz="1400" dirty="0" smtClean="0"/>
          </a:p>
          <a:p>
            <a:pPr algn="ctr"/>
            <a:r>
              <a:rPr lang="ru-RU" sz="1400" dirty="0" smtClean="0"/>
              <a:t>поддерживаться все </a:t>
            </a:r>
            <a:r>
              <a:rPr lang="ru-RU" sz="1400" dirty="0"/>
              <a:t>форматы (MPEG-4 (AVC/H.264), USB PVP, SD/HD и прочие).</a:t>
            </a:r>
          </a:p>
          <a:p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51793"/>
            <a:ext cx="9144000" cy="100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5335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-29958" y="43216"/>
            <a:ext cx="92824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/>
              <a:t>Виды </a:t>
            </a:r>
            <a:r>
              <a:rPr lang="ru-RU" sz="3600" b="1" dirty="0" smtClean="0"/>
              <a:t>антенн</a:t>
            </a:r>
            <a:endParaRPr lang="en-US" sz="3600" b="1" dirty="0" smtClean="0"/>
          </a:p>
          <a:p>
            <a:r>
              <a:rPr lang="ru-RU" sz="1400" dirty="0" smtClean="0"/>
              <a:t>Телевизионные </a:t>
            </a:r>
            <a:r>
              <a:rPr lang="ru-RU" sz="1400" dirty="0"/>
              <a:t>антенны условно делятся по месту установки, типу усиления сигнала, диапазону принимаемых частот.</a:t>
            </a:r>
          </a:p>
          <a:p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5496" y="1026016"/>
            <a:ext cx="9316718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 месту установки</a:t>
            </a:r>
            <a:endParaRPr lang="en-US" dirty="0" smtClean="0"/>
          </a:p>
          <a:p>
            <a:r>
              <a:rPr lang="ru-RU" b="1" dirty="0" smtClean="0"/>
              <a:t>Комнатные </a:t>
            </a:r>
            <a:r>
              <a:rPr lang="ru-RU" b="1" dirty="0"/>
              <a:t>антенны</a:t>
            </a:r>
            <a:r>
              <a:rPr lang="ru-RU" dirty="0"/>
              <a:t> устанавливаются внутри помещения. Прием на комнатную антенну </a:t>
            </a:r>
            <a:endParaRPr lang="en-US" dirty="0" smtClean="0"/>
          </a:p>
          <a:p>
            <a:r>
              <a:rPr lang="ru-RU" dirty="0" smtClean="0"/>
              <a:t>возможен </a:t>
            </a:r>
            <a:r>
              <a:rPr lang="ru-RU" dirty="0"/>
              <a:t>только там, где уровень ТВ-сигнала достаточно высокий — такие места называют </a:t>
            </a:r>
            <a:endParaRPr lang="en-US" dirty="0" smtClean="0"/>
          </a:p>
          <a:p>
            <a:r>
              <a:rPr lang="ru-RU" dirty="0" smtClean="0"/>
              <a:t>зонами </a:t>
            </a:r>
            <a:r>
              <a:rPr lang="ru-RU" dirty="0"/>
              <a:t>уверенного приема (в прямой видимости от телебашни). В действительности таких </a:t>
            </a:r>
            <a:endParaRPr lang="en-US" dirty="0" smtClean="0"/>
          </a:p>
          <a:p>
            <a:r>
              <a:rPr lang="ru-RU" dirty="0" smtClean="0"/>
              <a:t>зон </a:t>
            </a:r>
            <a:r>
              <a:rPr lang="ru-RU" dirty="0"/>
              <a:t>не так уж и много. Не очень много шансов получить с помощью комнатной антенны </a:t>
            </a:r>
            <a:endParaRPr lang="en-US" dirty="0" smtClean="0"/>
          </a:p>
          <a:p>
            <a:r>
              <a:rPr lang="ru-RU" dirty="0" smtClean="0"/>
              <a:t>качественную </a:t>
            </a:r>
            <a:r>
              <a:rPr lang="ru-RU" dirty="0"/>
              <a:t>«картинку» в деревне, на даче и других удаленных от башни местах. </a:t>
            </a:r>
            <a:endParaRPr lang="en-US" dirty="0" smtClean="0"/>
          </a:p>
          <a:p>
            <a:r>
              <a:rPr lang="ru-RU" dirty="0" smtClean="0"/>
              <a:t>Конечно</a:t>
            </a:r>
            <a:r>
              <a:rPr lang="ru-RU" dirty="0"/>
              <a:t>, хочется обойтись симпатичной изящной конструкцией, а не лазить по крышам и </a:t>
            </a:r>
            <a:endParaRPr lang="en-US" dirty="0" smtClean="0"/>
          </a:p>
          <a:p>
            <a:r>
              <a:rPr lang="ru-RU" dirty="0" smtClean="0"/>
              <a:t>балконам</a:t>
            </a:r>
            <a:r>
              <a:rPr lang="ru-RU" dirty="0"/>
              <a:t>, но законы физики обойти никак не получится.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Наружные антенны</a:t>
            </a:r>
            <a:r>
              <a:rPr lang="ru-RU" dirty="0"/>
              <a:t> могут применяться в большинстве мест, включая загородные дома и </a:t>
            </a:r>
            <a:endParaRPr lang="en-US" dirty="0" smtClean="0"/>
          </a:p>
          <a:p>
            <a:r>
              <a:rPr lang="ru-RU" dirty="0" smtClean="0"/>
              <a:t>дачи </a:t>
            </a:r>
            <a:r>
              <a:rPr lang="ru-RU" dirty="0"/>
              <a:t>(вне зон прямой видимости телебашни). Подходят для местности с плотной </a:t>
            </a:r>
            <a:endParaRPr lang="en-US" dirty="0" smtClean="0"/>
          </a:p>
          <a:p>
            <a:r>
              <a:rPr lang="ru-RU" dirty="0" smtClean="0"/>
              <a:t>застройкой </a:t>
            </a:r>
            <a:r>
              <a:rPr lang="ru-RU" dirty="0"/>
              <a:t>и сложным ландшафтом. Располагаются на крышах, стенах, балконах зданий. </a:t>
            </a:r>
            <a:endParaRPr lang="en-US" dirty="0" smtClean="0"/>
          </a:p>
          <a:p>
            <a:r>
              <a:rPr lang="ru-RU" dirty="0" smtClean="0"/>
              <a:t>Установка </a:t>
            </a:r>
            <a:r>
              <a:rPr lang="ru-RU" dirty="0"/>
              <a:t>наружной антенны требует существенных усилий и некоторого опыта, но может </a:t>
            </a:r>
            <a:endParaRPr lang="en-US" dirty="0" smtClean="0"/>
          </a:p>
          <a:p>
            <a:r>
              <a:rPr lang="ru-RU" dirty="0" smtClean="0"/>
              <a:t>обеспечить </a:t>
            </a:r>
            <a:r>
              <a:rPr lang="ru-RU" dirty="0"/>
              <a:t>лучшее качество приема!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Коллективные антенны</a:t>
            </a:r>
            <a:r>
              <a:rPr lang="ru-RU" dirty="0"/>
              <a:t> расположены на крыше дома и обеспечивают ТВ-сигналом весь </a:t>
            </a:r>
            <a:endParaRPr lang="en-US" dirty="0" smtClean="0"/>
          </a:p>
          <a:p>
            <a:r>
              <a:rPr lang="ru-RU" dirty="0" smtClean="0"/>
              <a:t>дом</a:t>
            </a:r>
            <a:r>
              <a:rPr lang="ru-RU" dirty="0"/>
              <a:t>. Используются в многоквартирных домах, в том числе в условиях плотной </a:t>
            </a:r>
            <a:endParaRPr lang="en-US" dirty="0" smtClean="0"/>
          </a:p>
          <a:p>
            <a:r>
              <a:rPr lang="ru-RU" dirty="0" smtClean="0"/>
              <a:t>многоэтажной </a:t>
            </a:r>
            <a:r>
              <a:rPr lang="ru-RU" dirty="0"/>
              <a:t>застройки.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0268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44624"/>
            <a:ext cx="8892480" cy="49797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07" y="5229200"/>
            <a:ext cx="92270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Сейчас на рынке доступны уже более 1000 моделей телеприемников и более 370 моделей </a:t>
            </a:r>
            <a:endParaRPr lang="en-US" dirty="0" smtClean="0"/>
          </a:p>
          <a:p>
            <a:r>
              <a:rPr lang="ru-RU" dirty="0" smtClean="0"/>
              <a:t>цифровых </a:t>
            </a:r>
            <a:r>
              <a:rPr lang="ru-RU" dirty="0"/>
              <a:t>приставок, поддерживающих стандарт DVB-T2, стандарт сжатия видеосигнала </a:t>
            </a:r>
            <a:endParaRPr lang="en-US" dirty="0" smtClean="0"/>
          </a:p>
          <a:p>
            <a:r>
              <a:rPr lang="ru-RU" dirty="0" smtClean="0"/>
              <a:t>MPEG4 </a:t>
            </a:r>
            <a:r>
              <a:rPr lang="ru-RU" dirty="0"/>
              <a:t>и режим </a:t>
            </a:r>
            <a:r>
              <a:rPr lang="ru-RU" dirty="0" err="1"/>
              <a:t>Multiple</a:t>
            </a:r>
            <a:r>
              <a:rPr lang="ru-RU" dirty="0"/>
              <a:t> PLP. Это общепринятые и универсальные характеристики </a:t>
            </a:r>
            <a:endParaRPr lang="en-US" dirty="0" smtClean="0"/>
          </a:p>
          <a:p>
            <a:r>
              <a:rPr lang="ru-RU" dirty="0" smtClean="0"/>
              <a:t>современных </a:t>
            </a:r>
            <a:r>
              <a:rPr lang="ru-RU" dirty="0"/>
              <a:t>приемников.</a:t>
            </a:r>
          </a:p>
        </p:txBody>
      </p:sp>
    </p:spTree>
    <p:extLst>
      <p:ext uri="{BB962C8B-B14F-4D97-AF65-F5344CB8AC3E}">
        <p14:creationId xmlns:p14="http://schemas.microsoft.com/office/powerpoint/2010/main" xmlns="" val="1346104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23663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3834914"/>
            <a:ext cx="91873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На Интерактивной карте есть сервис «Пункты продаж», который предназначен для поиска </a:t>
            </a:r>
            <a:endParaRPr lang="en-US" dirty="0" smtClean="0"/>
          </a:p>
          <a:p>
            <a:pPr algn="ctr"/>
            <a:r>
              <a:rPr lang="ru-RU" dirty="0" smtClean="0"/>
              <a:t>магазинов</a:t>
            </a:r>
            <a:r>
              <a:rPr lang="ru-RU" dirty="0"/>
              <a:t>, предлагающих приемное оборудование для «цифры» (телевизоры с тюнером </a:t>
            </a:r>
            <a:endParaRPr lang="en-US" dirty="0" smtClean="0"/>
          </a:p>
          <a:p>
            <a:pPr algn="ctr"/>
            <a:r>
              <a:rPr lang="ru-RU" dirty="0" smtClean="0"/>
              <a:t>DVB-T2</a:t>
            </a:r>
            <a:r>
              <a:rPr lang="ru-RU" dirty="0"/>
              <a:t>, приставки стандарта DVB-T2, комнатные и наружные дециметровые антенны). </a:t>
            </a:r>
            <a:endParaRPr lang="en-US" dirty="0" smtClean="0"/>
          </a:p>
          <a:p>
            <a:pPr algn="ctr"/>
            <a:r>
              <a:rPr lang="ru-RU" dirty="0" smtClean="0"/>
              <a:t>Точки </a:t>
            </a:r>
            <a:r>
              <a:rPr lang="ru-RU" dirty="0"/>
              <a:t>продаж на карту наносят представители и владельцы магазинов, администраторы </a:t>
            </a:r>
            <a:endParaRPr lang="en-US" dirty="0" smtClean="0"/>
          </a:p>
          <a:p>
            <a:pPr algn="ctr"/>
            <a:r>
              <a:rPr lang="ru-RU" dirty="0" smtClean="0"/>
              <a:t>портала </a:t>
            </a:r>
            <a:r>
              <a:rPr lang="ru-RU" dirty="0"/>
              <a:t>проверяют их только на корректность заполнения данных, но не отслеживают </a:t>
            </a:r>
            <a:endParaRPr lang="en-US" dirty="0" smtClean="0"/>
          </a:p>
          <a:p>
            <a:pPr algn="ctr"/>
            <a:r>
              <a:rPr lang="ru-RU" dirty="0" smtClean="0"/>
              <a:t>ассортимент </a:t>
            </a:r>
            <a:r>
              <a:rPr lang="ru-RU" dirty="0"/>
              <a:t>и возможные изменения в нем.</a:t>
            </a:r>
          </a:p>
        </p:txBody>
      </p:sp>
    </p:spTree>
    <p:extLst>
      <p:ext uri="{BB962C8B-B14F-4D97-AF65-F5344CB8AC3E}">
        <p14:creationId xmlns:p14="http://schemas.microsoft.com/office/powerpoint/2010/main" xmlns="" val="3707298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88860" y="4831992"/>
            <a:ext cx="93217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Подключение и настройка оборудования для приема цифрового эфирного </a:t>
            </a:r>
            <a:endParaRPr lang="en-US" dirty="0" smtClean="0"/>
          </a:p>
          <a:p>
            <a:pPr algn="ctr"/>
            <a:r>
              <a:rPr lang="ru-RU" dirty="0" smtClean="0"/>
              <a:t>телевидения </a:t>
            </a:r>
            <a:r>
              <a:rPr lang="ru-RU" dirty="0"/>
              <a:t>DVB-T2 не требует специальных навыков и знаний и не занимает много </a:t>
            </a:r>
            <a:endParaRPr lang="en-US" dirty="0" smtClean="0"/>
          </a:p>
          <a:p>
            <a:pPr algn="ctr"/>
            <a:r>
              <a:rPr lang="ru-RU" dirty="0" smtClean="0"/>
              <a:t>времени.</a:t>
            </a:r>
            <a:r>
              <a:rPr lang="en-US" dirty="0" smtClean="0"/>
              <a:t> </a:t>
            </a:r>
            <a:r>
              <a:rPr lang="ru-RU" dirty="0" smtClean="0"/>
              <a:t>Для </a:t>
            </a:r>
            <a:r>
              <a:rPr lang="ru-RU" dirty="0"/>
              <a:t>приема ЦЭТВ на новом телевизоре, </a:t>
            </a:r>
            <a:r>
              <a:rPr lang="ru-RU" dirty="0" smtClean="0"/>
              <a:t>который </a:t>
            </a:r>
            <a:r>
              <a:rPr lang="ru-RU" dirty="0"/>
              <a:t>поддерживает стандарт DVB-T2, </a:t>
            </a:r>
            <a:endParaRPr lang="en-US" dirty="0" smtClean="0"/>
          </a:p>
          <a:p>
            <a:pPr algn="ctr"/>
            <a:r>
              <a:rPr lang="ru-RU" dirty="0" smtClean="0"/>
              <a:t>нужна </a:t>
            </a:r>
            <a:r>
              <a:rPr lang="ru-RU" dirty="0"/>
              <a:t>лишь антенна ДМВ-диапазона. Для старого аналогового телевизора, кроме антенны, </a:t>
            </a:r>
            <a:endParaRPr lang="en-US" dirty="0" smtClean="0"/>
          </a:p>
          <a:p>
            <a:pPr algn="ctr"/>
            <a:r>
              <a:rPr lang="ru-RU" dirty="0" smtClean="0"/>
              <a:t>нужна </a:t>
            </a:r>
            <a:r>
              <a:rPr lang="ru-RU" dirty="0"/>
              <a:t>еще </a:t>
            </a:r>
            <a:r>
              <a:rPr lang="ru-RU" dirty="0" smtClean="0"/>
              <a:t>специальная приставка(</a:t>
            </a:r>
            <a:r>
              <a:rPr lang="ru-RU" dirty="0" err="1" smtClean="0"/>
              <a:t>SetTopBox</a:t>
            </a:r>
            <a:r>
              <a:rPr lang="ru-RU" dirty="0"/>
              <a:t>, STB, или просто «цифровая приставка»).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4624"/>
            <a:ext cx="8352928" cy="467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3953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359</Words>
  <Application>Microsoft Office PowerPoint</Application>
  <PresentationFormat>Экран (4:3)</PresentationFormat>
  <Paragraphs>158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jet</dc:creator>
  <cp:lastModifiedBy>Начальник МКУ</cp:lastModifiedBy>
  <cp:revision>9</cp:revision>
  <dcterms:created xsi:type="dcterms:W3CDTF">2019-03-22T06:50:18Z</dcterms:created>
  <dcterms:modified xsi:type="dcterms:W3CDTF">2019-03-25T10:08:53Z</dcterms:modified>
</cp:coreProperties>
</file>